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59" r:id="rId6"/>
    <p:sldId id="262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264" r:id="rId7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3" d="100"/>
          <a:sy n="83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3" Type="http://schemas.openxmlformats.org/officeDocument/2006/relationships/tableStyles" Target="tableStyles.xml"/><Relationship Id="rId72" Type="http://schemas.openxmlformats.org/officeDocument/2006/relationships/viewProps" Target="viewProps.xml"/><Relationship Id="rId71" Type="http://schemas.openxmlformats.org/officeDocument/2006/relationships/presProps" Target="presProps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38C62-BB74-4D4A-8874-4DEA294A2F90}" type="datetimeFigureOut">
              <a:rPr lang="en-US" smtClean="0"/>
            </a:fld>
            <a:endParaRPr lang="en-US"/>
          </a:p>
        </p:txBody>
      </p:sp>
      <p:sp>
        <p:nvSpPr>
          <p:cNvPr id="4" name="Заполнитель изображения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Заполнитель заметок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5AAE1-02E6-4F9F-887B-6FFD34C58CB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9C51E5A-1FE5-4367-806A-5DF96B8409A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03DC44C-DB5C-4A7F-B805-A3E76164EE6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Название и текст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Название по вертикали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ние и 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7.xml"/><Relationship Id="rId4" Type="http://schemas.openxmlformats.org/officeDocument/2006/relationships/slideLayout" Target="../slideLayouts/slideLayout1.xml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4" y="2233224"/>
            <a:ext cx="7922767" cy="829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spc="-1">
                <a:solidFill>
                  <a:schemeClr val="bg1"/>
                </a:solidFill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4800" b="1" spc="-1" dirty="0">
              <a:solidFill>
                <a:schemeClr val="bg1"/>
              </a:solidFill>
              <a:latin typeface="Calibri" panose="020F0502020204030204"/>
              <a:ea typeface="DejaVu Sans" panose="020B0603030804020204"/>
              <a:sym typeface="+mn-ea"/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3016132"/>
            <a:ext cx="6433128" cy="825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>
                <a:solidFill>
                  <a:schemeClr val="bg1">
                    <a:lumMod val="95000"/>
                  </a:schemeClr>
                </a:solidFill>
              </a:rPr>
              <a:t>Спасибо за внимание!</a:t>
            </a:r>
            <a:endParaRPr lang="en-US" sz="48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1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По умолчанию">
  <a:themeElements>
    <a:clrScheme name="Офис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ис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inorFont>
    </a:fontScheme>
    <a:fmtScheme name="Офис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1101</Words>
  <Application>WPS Presentation</Application>
  <PresentationFormat>Широкоэкранный</PresentationFormat>
  <Paragraphs>450</Paragraphs>
  <Slides>67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67</vt:i4>
      </vt:variant>
    </vt:vector>
  </HeadingPairs>
  <TitlesOfParts>
    <vt:vector size="79" baseType="lpstr">
      <vt:lpstr>Arial</vt:lpstr>
      <vt:lpstr>SimSun</vt:lpstr>
      <vt:lpstr>Wingdings</vt:lpstr>
      <vt:lpstr>Calibri</vt:lpstr>
      <vt:lpstr>DejaVu Sans</vt:lpstr>
      <vt:lpstr>Calibri Regular</vt:lpstr>
      <vt:lpstr>Calibri</vt:lpstr>
      <vt:lpstr>Corbel</vt:lpstr>
      <vt:lpstr>Microsoft YaHei</vt:lpstr>
      <vt:lpstr>Arial Unicode MS</vt:lpstr>
      <vt:lpstr>Calibri Light</vt:lpstr>
      <vt:lpstr>По умолчанию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Mobile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rusla</cp:lastModifiedBy>
  <cp:revision>52</cp:revision>
  <dcterms:created xsi:type="dcterms:W3CDTF">2023-11-12T09:31:00Z</dcterms:created>
  <dcterms:modified xsi:type="dcterms:W3CDTF">2024-04-20T23:04:28Z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159F45E09FE34283BFBB2ECA408380E9_13</vt:lpwstr>
  </property>
  <property fmtid="{D5CDD505-2E9C-101B-9397-08002B2CF9AE}" pid="3" name="KSOProductBuildVer">
    <vt:lpwstr>1049-12.2.0.16731</vt:lpwstr>
  </property>
</Properties>
</file>