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334" r:id="rId62"/>
    <p:sldId id="335" r:id="rId63"/>
    <p:sldId id="336" r:id="rId64"/>
    <p:sldId id="337" r:id="rId65"/>
    <p:sldId id="338" r:id="rId66"/>
    <p:sldId id="339" r:id="rId67"/>
    <p:sldId id="340" r:id="rId68"/>
    <p:sldId id="341" r:id="rId69"/>
    <p:sldId id="342" r:id="rId70"/>
    <p:sldId id="343" r:id="rId71"/>
    <p:sldId id="344" r:id="rId72"/>
    <p:sldId id="345" r:id="rId73"/>
    <p:sldId id="346" r:id="rId74"/>
    <p:sldId id="347" r:id="rId75"/>
    <p:sldId id="348" r:id="rId76"/>
    <p:sldId id="349" r:id="rId77"/>
    <p:sldId id="350" r:id="rId78"/>
    <p:sldId id="351" r:id="rId79"/>
    <p:sldId id="352" r:id="rId80"/>
    <p:sldId id="353" r:id="rId81"/>
    <p:sldId id="354" r:id="rId82"/>
    <p:sldId id="355" r:id="rId83"/>
    <p:sldId id="356" r:id="rId84"/>
    <p:sldId id="357" r:id="rId85"/>
    <p:sldId id="358" r:id="rId86"/>
    <p:sldId id="359" r:id="rId87"/>
    <p:sldId id="360" r:id="rId88"/>
    <p:sldId id="361" r:id="rId89"/>
    <p:sldId id="362" r:id="rId90"/>
    <p:sldId id="363" r:id="rId91"/>
    <p:sldId id="364" r:id="rId92"/>
    <p:sldId id="365" r:id="rId93"/>
    <p:sldId id="366" r:id="rId94"/>
    <p:sldId id="367" r:id="rId95"/>
    <p:sldId id="368" r:id="rId96"/>
    <p:sldId id="369" r:id="rId97"/>
    <p:sldId id="370" r:id="rId98"/>
    <p:sldId id="371" r:id="rId99"/>
    <p:sldId id="372" r:id="rId100"/>
    <p:sldId id="373" r:id="rId101"/>
    <p:sldId id="374" r:id="rId102"/>
    <p:sldId id="270" r:id="rId10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3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9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5184576" cy="280076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2797</Words>
  <Application>WPS Presentation</Application>
  <PresentationFormat>Экран (16:9)</PresentationFormat>
  <Paragraphs>1106</Paragraphs>
  <Slides>100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0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83</cp:revision>
  <dcterms:created xsi:type="dcterms:W3CDTF">2020-07-15T10:53:00Z</dcterms:created>
  <dcterms:modified xsi:type="dcterms:W3CDTF">2024-04-21T14:20:02Z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F6CC7731B84B4296BF50C1426DA4D368_13</vt:lpwstr>
  </property>
  <property fmtid="{D5CDD505-2E9C-101B-9397-08002B2CF9AE}" pid="3" name="KSOProductBuildVer">
    <vt:lpwstr>1049-12.2.0.16731</vt:lpwstr>
  </property>
</Properties>
</file>