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60" r:id="rId5"/>
    <p:sldId id="259" r:id="rId6"/>
    <p:sldId id="262" r:id="rId7"/>
    <p:sldId id="261" r:id="rId8"/>
    <p:sldId id="263" r:id="rId9"/>
    <p:sldId id="265" r:id="rId10"/>
    <p:sldId id="266" r:id="rId11"/>
    <p:sldId id="267" r:id="rId12"/>
    <p:sldId id="268" r:id="rId13"/>
    <p:sldId id="269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321" r:id="rId65"/>
    <p:sldId id="322" r:id="rId66"/>
    <p:sldId id="323" r:id="rId67"/>
    <p:sldId id="324" r:id="rId68"/>
    <p:sldId id="325" r:id="rId69"/>
    <p:sldId id="326" r:id="rId70"/>
    <p:sldId id="327" r:id="rId71"/>
    <p:sldId id="328" r:id="rId72"/>
    <p:sldId id="329" r:id="rId73"/>
    <p:sldId id="330" r:id="rId74"/>
    <p:sldId id="264" r:id="rId7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>
      <p:cViewPr varScale="1">
        <p:scale>
          <a:sx n="83" d="100"/>
          <a:sy n="83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8" Type="http://schemas.openxmlformats.org/officeDocument/2006/relationships/tableStyles" Target="tableStyles.xml"/><Relationship Id="rId77" Type="http://schemas.openxmlformats.org/officeDocument/2006/relationships/viewProps" Target="viewProps.xml"/><Relationship Id="rId76" Type="http://schemas.openxmlformats.org/officeDocument/2006/relationships/presProps" Target="presProps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верхнего колонтитула 1"/>
          <p:cNvSpPr>
            <a:spLocks noGrp="1" noEditPoints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  <a:p>
            <a:endParaRPr lang="en-US"/>
          </a:p>
        </p:txBody>
      </p:sp>
      <p:sp>
        <p:nvSpPr>
          <p:cNvPr id="3" name="Заполнитель даты 2"/>
          <p:cNvSpPr>
            <a:spLocks noGrp="1" noEditPoints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238C62-BB74-4D4A-8874-4DEA294A2F90}" type="datetimeFigureOut">
              <a:rPr lang="en-US" smtClean="0"/>
            </a:fld>
            <a:endParaRPr lang="en-US"/>
          </a:p>
        </p:txBody>
      </p:sp>
      <p:sp>
        <p:nvSpPr>
          <p:cNvPr id="4" name="Заполнитель изображения слайда 3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  <a:p>
            <a:endParaRPr lang="en-US"/>
          </a:p>
        </p:txBody>
      </p:sp>
      <p:sp>
        <p:nvSpPr>
          <p:cNvPr id="5" name="Заполнитель заметок 4"/>
          <p:cNvSpPr>
            <a:spLocks noGrp="1" noEditPoints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6" name="Заполнитель нижнего колонтитула 5"/>
          <p:cNvSpPr>
            <a:spLocks noGrp="1" noEditPoints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altLang="en-US"/>
          </a:p>
        </p:txBody>
      </p:sp>
      <p:sp>
        <p:nvSpPr>
          <p:cNvPr id="7" name="Заполнитель номера слайда 6"/>
          <p:cNvSpPr>
            <a:spLocks noGrp="1" noEditPoint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5AAE1-02E6-4F9F-887B-6FFD34C58CB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5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7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8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0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2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B9C51E5A-1FE5-4367-806A-5DF96B8409A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B03DC44C-DB5C-4A7F-B805-A3E76164EE6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Subtitle 2"/>
          <p:cNvSpPr>
            <a:spLocks noGrp="1" noEditPoints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ru-RU" altLang="en-US"/>
              <a:t>Щелкните для изменения стиля основного подзаголовка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Название и текст по вертикал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Название по вертикали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 noEditPoints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ние и контен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контен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Content Placeholder 2"/>
          <p:cNvSpPr>
            <a:spLocks noGrp="1" noEditPoints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5" name="Text Placeholder 4"/>
          <p:cNvSpPr>
            <a:spLocks noGrp="1" noEditPoints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6" name="Content Placeholder 5"/>
          <p:cNvSpPr>
            <a:spLocks noGrp="1" noEditPoints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7" name="Date Placeholder 6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9" name="Slide Number Placeholder 8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назв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Date Placeholder 2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5" name="Slide Number Placeholder 4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Контен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Изображение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Picture Placeholder 2"/>
          <p:cNvSpPr>
            <a:spLocks noGrp="1" noEditPoints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altLang="en-US"/>
              <a:t>Щелкните значок, чтобы добавить рисунок</a:t>
            </a:r>
            <a:endParaRPr lang="ru-RU" altLang="en-US"/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 noEditPoints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2.xml"/><Relationship Id="rId4" Type="http://schemas.openxmlformats.org/officeDocument/2006/relationships/slideLayout" Target="../slideLayouts/slideLayout1.xml"/><Relationship Id="rId3" Type="http://schemas.microsoft.com/office/2007/relationships/hdphoto" Target="../media/image5.wdp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0E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8033939" y="5775433"/>
            <a:ext cx="629175" cy="629175"/>
          </a:xfrm>
          <a:prstGeom prst="roundRect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4" y="2233224"/>
            <a:ext cx="7922767" cy="8299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4800" spc="-1">
                <a:solidFill>
                  <a:schemeClr val="bg1"/>
                </a:solidFill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4800" b="1" spc="-1" dirty="0">
              <a:solidFill>
                <a:schemeClr val="bg1"/>
              </a:solidFill>
              <a:latin typeface="Calibri" panose="020F0502020204030204"/>
              <a:ea typeface="DejaVu Sans" panose="020B0603030804020204"/>
              <a:sym typeface="+mn-ea"/>
            </a:endParaRPr>
          </a:p>
        </p:txBody>
      </p:sp>
      <p:sp>
        <p:nvSpPr>
          <p:cNvPr id="9" name="Прямоугольник со скругленными углами 3"/>
          <p:cNvSpPr/>
          <p:nvPr/>
        </p:nvSpPr>
        <p:spPr>
          <a:xfrm rot="18680867">
            <a:off x="9046358" y="608849"/>
            <a:ext cx="8334969" cy="6224729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Прямоугольник 5"/>
          <p:cNvSpPr>
            <a:spLocks noChangeAspect="1"/>
          </p:cNvSpPr>
          <p:nvPr/>
        </p:nvSpPr>
        <p:spPr>
          <a:xfrm>
            <a:off x="613533" y="6222899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968" y="6223815"/>
            <a:ext cx="388654" cy="38865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0E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3016132"/>
            <a:ext cx="6433128" cy="825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b="1">
                <a:solidFill>
                  <a:schemeClr val="bg1">
                    <a:lumMod val="95000"/>
                  </a:schemeClr>
                </a:solidFill>
              </a:rPr>
              <a:t>Спасибо за внимание!</a:t>
            </a:r>
            <a:endParaRPr lang="en-US" sz="4800" b="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Прямоугольник со скругленными углами 3"/>
          <p:cNvSpPr/>
          <p:nvPr/>
        </p:nvSpPr>
        <p:spPr>
          <a:xfrm rot="18680867">
            <a:off x="9046358" y="608849"/>
            <a:ext cx="8334969" cy="6224729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Прямоугольник со скругленными углами 5"/>
          <p:cNvSpPr/>
          <p:nvPr/>
        </p:nvSpPr>
        <p:spPr>
          <a:xfrm rot="2623661">
            <a:off x="8033939" y="5775433"/>
            <a:ext cx="629175" cy="629175"/>
          </a:xfrm>
          <a:prstGeom prst="roundRect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5"/>
          <p:cNvSpPr>
            <a:spLocks noChangeAspect="1"/>
          </p:cNvSpPr>
          <p:nvPr/>
        </p:nvSpPr>
        <p:spPr>
          <a:xfrm>
            <a:off x="2187921" y="6118675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Изображение 40"/>
          <p:cNvPicPr>
            <a:picLocks noChangeAspect="1"/>
          </p:cNvPicPr>
          <p:nvPr/>
        </p:nvPicPr>
        <p:blipFill>
          <a:blip r:embed="rId1"/>
          <a:srcRect l="9127" r="9127"/>
          <a:stretch>
            <a:fillRect/>
          </a:stretch>
        </p:blipFill>
        <p:spPr>
          <a:xfrm>
            <a:off x="1156542" y="4782820"/>
            <a:ext cx="343038" cy="343039"/>
          </a:xfrm>
          <a:prstGeom prst="ellipse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400" b="29000"/>
          <a:stretch>
            <a:fillRect/>
          </a:stretch>
        </p:blipFill>
        <p:spPr>
          <a:xfrm>
            <a:off x="468202" y="5053851"/>
            <a:ext cx="1719719" cy="151216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По умолчанию">
  <a:themeElements>
    <a:clrScheme name="Офис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ис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Geor" typeface="Sylfaen"/>
      </a:minorFont>
    </a:fontScheme>
    <a:fmtScheme name="Офис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Notes Theme">
  <a:themeElements>
    <a:clrScheme name="Office Notes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Notes Them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 Notes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>
          <a:solidFill>
            <a:schemeClr val="phClr"/>
          </a:solidFill>
          <a:prstDash val="solid"/>
        </a:ln>
        <a:ln w="38100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1179</Words>
  <Application>WPS Presentation</Application>
  <PresentationFormat>Широкоэкранный</PresentationFormat>
  <Paragraphs>484</Paragraphs>
  <Slides>72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72</vt:i4>
      </vt:variant>
    </vt:vector>
  </HeadingPairs>
  <TitlesOfParts>
    <vt:vector size="84" baseType="lpstr">
      <vt:lpstr>Arial</vt:lpstr>
      <vt:lpstr>SimSun</vt:lpstr>
      <vt:lpstr>Wingdings</vt:lpstr>
      <vt:lpstr>Calibri</vt:lpstr>
      <vt:lpstr>DejaVu Sans</vt:lpstr>
      <vt:lpstr>Calibri Regular</vt:lpstr>
      <vt:lpstr>Calibri</vt:lpstr>
      <vt:lpstr>Corbel</vt:lpstr>
      <vt:lpstr>Microsoft YaHei</vt:lpstr>
      <vt:lpstr>Arial Unicode MS</vt:lpstr>
      <vt:lpstr>Calibri Light</vt:lpstr>
      <vt:lpstr>По умолчанию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Mobile Systems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rusla</cp:lastModifiedBy>
  <cp:revision>47</cp:revision>
  <dcterms:created xsi:type="dcterms:W3CDTF">2023-11-12T09:31:00Z</dcterms:created>
  <dcterms:modified xsi:type="dcterms:W3CDTF">2024-04-20T23:04:23Z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434877A309A146EE98DE11FEE4814340_13</vt:lpwstr>
  </property>
  <property fmtid="{D5CDD505-2E9C-101B-9397-08002B2CF9AE}" pid="3" name="KSOProductBuildVer">
    <vt:lpwstr>1049-12.2.0.16731</vt:lpwstr>
  </property>
</Properties>
</file>