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264" r:id="rId9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7" Type="http://schemas.openxmlformats.org/officeDocument/2006/relationships/tableStyles" Target="tableStyles.xml"/><Relationship Id="rId96" Type="http://schemas.openxmlformats.org/officeDocument/2006/relationships/viewProps" Target="viewProps.xml"/><Relationship Id="rId95" Type="http://schemas.openxmlformats.org/officeDocument/2006/relationships/presProps" Target="presProps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1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1476</Words>
  <Application>WPS Presentation</Application>
  <PresentationFormat>Широкоэкранный</PresentationFormat>
  <Paragraphs>612</Paragraphs>
  <Slides>91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91</vt:i4>
      </vt:variant>
    </vt:vector>
  </HeadingPairs>
  <TitlesOfParts>
    <vt:vector size="103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28</cp:revision>
  <dcterms:created xsi:type="dcterms:W3CDTF">2023-11-12T09:31:00Z</dcterms:created>
  <dcterms:modified xsi:type="dcterms:W3CDTF">2024-04-20T23:04:02Z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DDEF2EF55B4E4289BD15233696E69535_13</vt:lpwstr>
  </property>
  <property fmtid="{D5CDD505-2E9C-101B-9397-08002B2CF9AE}" pid="3" name="KSOProductBuildVer">
    <vt:lpwstr>1049-12.2.0.16731</vt:lpwstr>
  </property>
</Properties>
</file>