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70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microsoft.com/office/2007/relationships/hdphoto" Target="../media/image14.wdp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Presentation</Application>
  <PresentationFormat>Экран (16:9)</PresentationFormat>
  <Paragraphs>110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173</cp:revision>
  <dcterms:created xsi:type="dcterms:W3CDTF">2020-07-15T10:53:00Z</dcterms:created>
  <dcterms:modified xsi:type="dcterms:W3CDTF">2024-04-21T20:59:45Z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5EED03D6D7B6429385E65B72D0CD3A53_13</vt:lpwstr>
  </property>
  <property fmtid="{D5CDD505-2E9C-101B-9397-08002B2CF9AE}" pid="3" name="KSOProductBuildVer">
    <vt:lpwstr>1049-12.2.0.16731</vt:lpwstr>
  </property>
</Properties>
</file>