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71" r:id="rId4"/>
    <p:sldId id="268" r:id="rId6"/>
    <p:sldId id="277" r:id="rId7"/>
    <p:sldId id="279" r:id="rId8"/>
    <p:sldId id="275" r:id="rId9"/>
    <p:sldId id="276" r:id="rId10"/>
    <p:sldId id="278" r:id="rId11"/>
    <p:sldId id="272" r:id="rId12"/>
    <p:sldId id="280" r:id="rId13"/>
    <p:sldId id="282" r:id="rId14"/>
    <p:sldId id="378" r:id="rId15"/>
    <p:sldId id="379" r:id="rId16"/>
    <p:sldId id="380" r:id="rId17"/>
    <p:sldId id="381" r:id="rId18"/>
    <p:sldId id="382" r:id="rId19"/>
    <p:sldId id="383" r:id="rId20"/>
    <p:sldId id="384" r:id="rId21"/>
    <p:sldId id="385" r:id="rId22"/>
    <p:sldId id="386" r:id="rId23"/>
    <p:sldId id="387" r:id="rId24"/>
    <p:sldId id="388" r:id="rId25"/>
    <p:sldId id="389" r:id="rId26"/>
    <p:sldId id="390" r:id="rId27"/>
    <p:sldId id="391" r:id="rId28"/>
    <p:sldId id="392" r:id="rId29"/>
    <p:sldId id="393" r:id="rId30"/>
    <p:sldId id="394" r:id="rId31"/>
    <p:sldId id="395" r:id="rId32"/>
    <p:sldId id="396" r:id="rId33"/>
    <p:sldId id="270" r:id="rId34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4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196" autoAdjust="0"/>
  </p:normalViewPr>
  <p:slideViewPr>
    <p:cSldViewPr showGuides="1">
      <p:cViewPr varScale="1">
        <p:scale>
          <a:sx n="113" d="100"/>
          <a:sy n="113" d="100"/>
        </p:scale>
        <p:origin x="586" y="6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7" Type="http://schemas.openxmlformats.org/officeDocument/2006/relationships/tableStyles" Target="tableStyles.xml"/><Relationship Id="rId36" Type="http://schemas.openxmlformats.org/officeDocument/2006/relationships/viewProps" Target="viewProps.xml"/><Relationship Id="rId35" Type="http://schemas.openxmlformats.org/officeDocument/2006/relationships/presProps" Target="presProps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71BDCD-EBE6-4678-8413-13BFAA387E1D}" type="datetimeFigureOut">
              <a:rPr lang="ru-RU" smtClean="0"/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0.xml"/><Relationship Id="rId6" Type="http://schemas.openxmlformats.org/officeDocument/2006/relationships/slideLayout" Target="../slideLayouts/slideLayout2.xml"/><Relationship Id="rId5" Type="http://schemas.microsoft.com/office/2007/relationships/hdphoto" Target="../media/image15.wdp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MSShafigullin\Desktop\Проекты\Брендбук\Гайдлайн\Презентация\презентация шаблон КФУ-01.jpg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472"/>
          <a:stretch>
            <a:fillRect/>
          </a:stretch>
        </p:blipFill>
        <p:spPr bwMode="auto">
          <a:xfrm>
            <a:off x="0" y="1786"/>
            <a:ext cx="9144000" cy="5141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403648" y="2372666"/>
            <a:ext cx="6336704" cy="3987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lvl="0" algn="ctr">
              <a:buClr>
                <a:srgbClr val="000000"/>
              </a:buClr>
              <a:buSzPts val="1100"/>
            </a:pPr>
            <a:r>
              <a:rPr lang="en-US" altLang="ru-RU" sz="2000" dirty="0">
                <a:solidFill>
                  <a:schemeClr val="lt1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2000" dirty="0">
              <a:solidFill>
                <a:schemeClr val="lt1"/>
              </a:solidFill>
              <a:latin typeface="PT Sans" panose="020B0503020203020204" pitchFamily="34" charset="-52"/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 flipH="1">
            <a:off x="2339753" y="2058086"/>
            <a:ext cx="446449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390" y="483518"/>
            <a:ext cx="2749221" cy="1124935"/>
          </a:xfrm>
          <a:prstGeom prst="rect">
            <a:avLst/>
          </a:prstGeom>
        </p:spPr>
      </p:pic>
      <p:sp>
        <p:nvSpPr>
          <p:cNvPr id="10" name="Прямоугольник 5"/>
          <p:cNvSpPr>
            <a:spLocks noChangeAspect="1"/>
          </p:cNvSpPr>
          <p:nvPr/>
        </p:nvSpPr>
        <p:spPr>
          <a:xfrm>
            <a:off x="4355976" y="4573209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r"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0121" y="4584057"/>
            <a:ext cx="338343" cy="33834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53" y="1275605"/>
            <a:ext cx="3162901" cy="316290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5916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1264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53" y="1275605"/>
            <a:ext cx="3162901" cy="316290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5916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1264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MSShafigullin\Desktop\Проекты\Брендбук\Гайдлайн\Презентация\презентация шаблон КФУ-01.jpg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472"/>
          <a:stretch>
            <a:fillRect/>
          </a:stretch>
        </p:blipFill>
        <p:spPr bwMode="auto">
          <a:xfrm>
            <a:off x="0" y="1786"/>
            <a:ext cx="9144000" cy="5141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Google Shape;898;g89d9307d70_13_164"/>
          <p:cNvSpPr txBox="1"/>
          <p:nvPr/>
        </p:nvSpPr>
        <p:spPr>
          <a:xfrm>
            <a:off x="1619672" y="1595576"/>
            <a:ext cx="5904656" cy="9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67"/>
              <a:buFont typeface="Arial" panose="020B0604020202020204"/>
              <a:buNone/>
            </a:pPr>
            <a:r>
              <a:rPr lang="en-US" altLang="ru-RU" sz="3600" dirty="0">
                <a:solidFill>
                  <a:schemeClr val="bg1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3600" b="1" i="0" u="none" strike="noStrike" cap="none" dirty="0">
              <a:solidFill>
                <a:schemeClr val="bg1"/>
              </a:solidFill>
              <a:latin typeface="PT Sans" panose="020B0503020203020204" pitchFamily="34" charset="-52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811" y="656018"/>
            <a:ext cx="1554123" cy="635921"/>
          </a:xfrm>
          <a:prstGeom prst="rect">
            <a:avLst/>
          </a:prstGeom>
        </p:spPr>
      </p:pic>
      <p:sp>
        <p:nvSpPr>
          <p:cNvPr id="8" name="Прямоугольник 5"/>
          <p:cNvSpPr>
            <a:spLocks noChangeAspect="1"/>
          </p:cNvSpPr>
          <p:nvPr/>
        </p:nvSpPr>
        <p:spPr>
          <a:xfrm>
            <a:off x="3159011" y="4587974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r"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Изображение 40"/>
          <p:cNvPicPr>
            <a:picLocks noChangeAspect="1"/>
          </p:cNvPicPr>
          <p:nvPr/>
        </p:nvPicPr>
        <p:blipFill>
          <a:blip r:embed="rId3"/>
          <a:srcRect l="9127" r="9127"/>
          <a:stretch>
            <a:fillRect/>
          </a:stretch>
        </p:blipFill>
        <p:spPr>
          <a:xfrm>
            <a:off x="7852628" y="3236823"/>
            <a:ext cx="343038" cy="343039"/>
          </a:xfrm>
          <a:prstGeom prst="ellipse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0400" b="29000"/>
          <a:stretch>
            <a:fillRect/>
          </a:stretch>
        </p:blipFill>
        <p:spPr>
          <a:xfrm>
            <a:off x="7164288" y="3507854"/>
            <a:ext cx="1719719" cy="151216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1264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880</Words>
  <Application>WPS Presentation</Application>
  <PresentationFormat>Экран (16:9)</PresentationFormat>
  <Paragraphs>334</Paragraphs>
  <Slides>31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1" baseType="lpstr">
      <vt:lpstr>Arial</vt:lpstr>
      <vt:lpstr>SimSun</vt:lpstr>
      <vt:lpstr>Wingdings</vt:lpstr>
      <vt:lpstr>PT Sans</vt:lpstr>
      <vt:lpstr>Miriam Mono CLM</vt:lpstr>
      <vt:lpstr>Arial</vt:lpstr>
      <vt:lpstr>Microsoft YaHei</vt:lpstr>
      <vt:lpstr>Arial Unicode MS</vt:lpstr>
      <vt:lpstr>Calibri</vt:lpstr>
      <vt:lpstr>Тема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Шафигуллин Марат Шарифуллович</dc:creator>
  <cp:lastModifiedBy>rusla</cp:lastModifiedBy>
  <cp:revision>153</cp:revision>
  <dcterms:created xsi:type="dcterms:W3CDTF">2020-07-15T10:53:00Z</dcterms:created>
  <dcterms:modified xsi:type="dcterms:W3CDTF">2024-04-21T20:59:06Z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31BFE0F2F6C64996B9F99206EC66C773_13</vt:lpwstr>
  </property>
  <property fmtid="{D5CDD505-2E9C-101B-9397-08002B2CF9AE}" pid="3" name="KSOProductBuildVer">
    <vt:lpwstr>1049-12.2.0.16731</vt:lpwstr>
  </property>
</Properties>
</file>