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1" r:id="rId4"/>
    <p:sldId id="268" r:id="rId6"/>
    <p:sldId id="277" r:id="rId7"/>
    <p:sldId id="279" r:id="rId8"/>
    <p:sldId id="275" r:id="rId9"/>
    <p:sldId id="276" r:id="rId10"/>
    <p:sldId id="278" r:id="rId11"/>
    <p:sldId id="272" r:id="rId12"/>
    <p:sldId id="280" r:id="rId13"/>
    <p:sldId id="282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401" r:id="rId38"/>
    <p:sldId id="402" r:id="rId39"/>
    <p:sldId id="403" r:id="rId40"/>
    <p:sldId id="404" r:id="rId41"/>
    <p:sldId id="405" r:id="rId42"/>
    <p:sldId id="406" r:id="rId43"/>
    <p:sldId id="407" r:id="rId44"/>
    <p:sldId id="270" r:id="rId45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howGuides="1">
      <p:cViewPr varScale="1"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BDCD-EBE6-4678-8413-13BFAA387E1D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1.xml"/><Relationship Id="rId6" Type="http://schemas.openxmlformats.org/officeDocument/2006/relationships/slideLayout" Target="../slideLayouts/slideLayout2.xml"/><Relationship Id="rId5" Type="http://schemas.microsoft.com/office/2007/relationships/hdphoto" Target="../media/image15.wdp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2372666"/>
            <a:ext cx="6336704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altLang="ru-RU" sz="2000" dirty="0">
                <a:solidFill>
                  <a:schemeClr val="lt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2000" dirty="0">
              <a:solidFill>
                <a:schemeClr val="lt1"/>
              </a:solidFill>
              <a:latin typeface="PT Sans" panose="020B0503020203020204" pitchFamily="34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90" y="483518"/>
            <a:ext cx="2749221" cy="1124935"/>
          </a:xfrm>
          <a:prstGeom prst="rect">
            <a:avLst/>
          </a:prstGeom>
        </p:spPr>
      </p:pic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4355976" y="457320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21" y="4584057"/>
            <a:ext cx="338343" cy="3383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619672" y="1595576"/>
            <a:ext cx="5904656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 panose="020B0604020202020204"/>
              <a:buNone/>
            </a:pPr>
            <a:r>
              <a:rPr lang="en-US" altLang="ru-RU" sz="3600" dirty="0">
                <a:solidFill>
                  <a:schemeClr val="bg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3600" b="1" i="0" u="none" strike="noStrike" cap="none" dirty="0">
              <a:solidFill>
                <a:schemeClr val="bg1"/>
              </a:solidFill>
              <a:latin typeface="PT Sans" panose="020B0503020203020204" pitchFamily="34" charset="-52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1" y="656018"/>
            <a:ext cx="1554123" cy="635921"/>
          </a:xfrm>
          <a:prstGeom prst="rect">
            <a:avLst/>
          </a:prstGeom>
        </p:spPr>
      </p:pic>
      <p:sp>
        <p:nvSpPr>
          <p:cNvPr id="8" name="Прямоугольник 5"/>
          <p:cNvSpPr>
            <a:spLocks noChangeAspect="1"/>
          </p:cNvSpPr>
          <p:nvPr/>
        </p:nvSpPr>
        <p:spPr>
          <a:xfrm>
            <a:off x="3159011" y="4587974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852628" y="3236823"/>
            <a:ext cx="343038" cy="343039"/>
          </a:xfrm>
          <a:prstGeom prst="ellipse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7164288" y="3507854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1184</Words>
  <Application>WPS Presentation</Application>
  <PresentationFormat>Экран (16:9)</PresentationFormat>
  <Paragraphs>456</Paragraphs>
  <Slides>42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2" baseType="lpstr">
      <vt:lpstr>Arial</vt:lpstr>
      <vt:lpstr>SimSun</vt:lpstr>
      <vt:lpstr>Wingdings</vt:lpstr>
      <vt:lpstr>PT Sans</vt:lpstr>
      <vt:lpstr>Miriam Mono CLM</vt:lpstr>
      <vt:lpstr>Arial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rusla</cp:lastModifiedBy>
  <cp:revision>142</cp:revision>
  <dcterms:created xsi:type="dcterms:W3CDTF">2020-07-15T10:53:00Z</dcterms:created>
  <dcterms:modified xsi:type="dcterms:W3CDTF">2024-04-21T20:58:45Z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FC725E01787D4D2F9225E4647B19A231_13</vt:lpwstr>
  </property>
  <property fmtid="{D5CDD505-2E9C-101B-9397-08002B2CF9AE}" pid="3" name="KSOProductBuildVer">
    <vt:lpwstr>1049-12.2.0.16731</vt:lpwstr>
  </property>
</Properties>
</file>