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12" r:id="rId49"/>
    <p:sldId id="413" r:id="rId50"/>
    <p:sldId id="414" r:id="rId51"/>
    <p:sldId id="415" r:id="rId52"/>
    <p:sldId id="416" r:id="rId53"/>
    <p:sldId id="417" r:id="rId54"/>
    <p:sldId id="418" r:id="rId55"/>
    <p:sldId id="419" r:id="rId56"/>
    <p:sldId id="420" r:id="rId57"/>
    <p:sldId id="421" r:id="rId58"/>
    <p:sldId id="422" r:id="rId59"/>
    <p:sldId id="270" r:id="rId60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6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1601</Words>
  <Application>WPS Presentation</Application>
  <PresentationFormat>Экран (16:9)</PresentationFormat>
  <Paragraphs>624</Paragraphs>
  <Slides>57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7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127</cp:revision>
  <dcterms:created xsi:type="dcterms:W3CDTF">2020-07-15T10:53:00Z</dcterms:created>
  <dcterms:modified xsi:type="dcterms:W3CDTF">2024-04-21T20:58:15Z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FEAEEEB6DA9940A0A27402297D56E3A9_13</vt:lpwstr>
  </property>
  <property fmtid="{D5CDD505-2E9C-101B-9397-08002B2CF9AE}" pid="3" name="KSOProductBuildVer">
    <vt:lpwstr>1049-12.2.0.16731</vt:lpwstr>
  </property>
</Properties>
</file>