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270" r:id="rId6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8" Type="http://schemas.openxmlformats.org/officeDocument/2006/relationships/tableStyles" Target="tableStyles.xml"/><Relationship Id="rId67" Type="http://schemas.openxmlformats.org/officeDocument/2006/relationships/viewProps" Target="viewProps.xml"/><Relationship Id="rId66" Type="http://schemas.openxmlformats.org/officeDocument/2006/relationships/presProps" Target="presProps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1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1740</Words>
  <Application>WPS Presentation</Application>
  <PresentationFormat>Экран (16:9)</PresentationFormat>
  <Paragraphs>680</Paragraphs>
  <Slides>62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62</vt:i4>
      </vt:variant>
    </vt:vector>
  </HeadingPairs>
  <TitlesOfParts>
    <vt:vector size="72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122</cp:revision>
  <dcterms:created xsi:type="dcterms:W3CDTF">2020-07-15T10:53:00Z</dcterms:created>
  <dcterms:modified xsi:type="dcterms:W3CDTF">2024-04-21T20:58:06Z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C4B1CB755F6D42E09A82FEC3DADE676D_13</vt:lpwstr>
  </property>
  <property fmtid="{D5CDD505-2E9C-101B-9397-08002B2CF9AE}" pid="3" name="KSOProductBuildVer">
    <vt:lpwstr>1049-12.2.0.16731</vt:lpwstr>
  </property>
</Properties>
</file>