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270" r:id="rId6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1795</Words>
  <Application>WPS Presentation</Application>
  <PresentationFormat>Экран (16:9)</PresentationFormat>
  <Paragraphs>702</Paragraphs>
  <Slides>64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4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120</cp:revision>
  <dcterms:created xsi:type="dcterms:W3CDTF">2020-07-15T10:53:00Z</dcterms:created>
  <dcterms:modified xsi:type="dcterms:W3CDTF">2024-04-21T20:58:02Z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FEE55513485A4A7C9A78BC9930966F8F_13</vt:lpwstr>
  </property>
  <property fmtid="{D5CDD505-2E9C-101B-9397-08002B2CF9AE}" pid="3" name="KSOProductBuildVer">
    <vt:lpwstr>1049-12.2.0.16731</vt:lpwstr>
  </property>
</Properties>
</file>