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420" r:id="rId57"/>
    <p:sldId id="421" r:id="rId58"/>
    <p:sldId id="422" r:id="rId59"/>
    <p:sldId id="423" r:id="rId60"/>
    <p:sldId id="424" r:id="rId61"/>
    <p:sldId id="425" r:id="rId62"/>
    <p:sldId id="426" r:id="rId63"/>
    <p:sldId id="427" r:id="rId64"/>
    <p:sldId id="428" r:id="rId65"/>
    <p:sldId id="429" r:id="rId66"/>
    <p:sldId id="430" r:id="rId67"/>
    <p:sldId id="431" r:id="rId68"/>
    <p:sldId id="432" r:id="rId69"/>
    <p:sldId id="433" r:id="rId70"/>
    <p:sldId id="434" r:id="rId71"/>
    <p:sldId id="435" r:id="rId72"/>
    <p:sldId id="436" r:id="rId73"/>
    <p:sldId id="437" r:id="rId74"/>
    <p:sldId id="438" r:id="rId75"/>
    <p:sldId id="439" r:id="rId76"/>
    <p:sldId id="440" r:id="rId77"/>
    <p:sldId id="441" r:id="rId78"/>
    <p:sldId id="442" r:id="rId79"/>
    <p:sldId id="443" r:id="rId80"/>
    <p:sldId id="270" r:id="rId81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4" Type="http://schemas.openxmlformats.org/officeDocument/2006/relationships/tableStyles" Target="tableStyles.xml"/><Relationship Id="rId83" Type="http://schemas.openxmlformats.org/officeDocument/2006/relationships/viewProps" Target="viewProps.xml"/><Relationship Id="rId82" Type="http://schemas.openxmlformats.org/officeDocument/2006/relationships/presProps" Target="presProps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7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2186</Words>
  <Application>WPS Presentation</Application>
  <PresentationFormat>Экран (16:9)</PresentationFormat>
  <Paragraphs>860</Paragraphs>
  <Slides>78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78</vt:i4>
      </vt:variant>
    </vt:vector>
  </HeadingPairs>
  <TitlesOfParts>
    <vt:vector size="88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106</cp:revision>
  <dcterms:created xsi:type="dcterms:W3CDTF">2020-07-15T10:53:00Z</dcterms:created>
  <dcterms:modified xsi:type="dcterms:W3CDTF">2024-04-21T20:57:35Z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0C15666BBC784F4D90416EA9ABD5C3A4_13</vt:lpwstr>
  </property>
  <property fmtid="{D5CDD505-2E9C-101B-9397-08002B2CF9AE}" pid="3" name="KSOProductBuildVer">
    <vt:lpwstr>1049-12.2.0.16731</vt:lpwstr>
  </property>
</Properties>
</file>