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448" r:id="rId85"/>
    <p:sldId id="449" r:id="rId86"/>
    <p:sldId id="270" r:id="rId8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tableStyles" Target="tableStyles.xml"/><Relationship Id="rId9" Type="http://schemas.openxmlformats.org/officeDocument/2006/relationships/slide" Target="slides/slide6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3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2351</Words>
  <Application>WPS Presentation</Application>
  <PresentationFormat>Экран (16:9)</PresentationFormat>
  <Paragraphs>926</Paragraphs>
  <Slides>84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4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100</cp:revision>
  <dcterms:created xsi:type="dcterms:W3CDTF">2020-07-15T10:53:00Z</dcterms:created>
  <dcterms:modified xsi:type="dcterms:W3CDTF">2024-04-21T20:57:23Z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B2B6965D10014F47AA658690354CF546_13</vt:lpwstr>
  </property>
  <property fmtid="{D5CDD505-2E9C-101B-9397-08002B2CF9AE}" pid="3" name="KSOProductBuildVer">
    <vt:lpwstr>1049-12.2.0.16731</vt:lpwstr>
  </property>
</Properties>
</file>