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71" r:id="rId4"/>
    <p:sldId id="268" r:id="rId6"/>
    <p:sldId id="277" r:id="rId7"/>
    <p:sldId id="279" r:id="rId8"/>
    <p:sldId id="275" r:id="rId9"/>
    <p:sldId id="276" r:id="rId10"/>
    <p:sldId id="278" r:id="rId11"/>
    <p:sldId id="272" r:id="rId12"/>
    <p:sldId id="280" r:id="rId13"/>
    <p:sldId id="282" r:id="rId14"/>
    <p:sldId id="378" r:id="rId15"/>
    <p:sldId id="379" r:id="rId16"/>
    <p:sldId id="380" r:id="rId17"/>
    <p:sldId id="381" r:id="rId18"/>
    <p:sldId id="382" r:id="rId19"/>
    <p:sldId id="383" r:id="rId20"/>
    <p:sldId id="384" r:id="rId21"/>
    <p:sldId id="385" r:id="rId22"/>
    <p:sldId id="386" r:id="rId23"/>
    <p:sldId id="387" r:id="rId24"/>
    <p:sldId id="388" r:id="rId25"/>
    <p:sldId id="389" r:id="rId26"/>
    <p:sldId id="390" r:id="rId27"/>
    <p:sldId id="391" r:id="rId28"/>
    <p:sldId id="392" r:id="rId29"/>
    <p:sldId id="393" r:id="rId30"/>
    <p:sldId id="394" r:id="rId31"/>
    <p:sldId id="395" r:id="rId32"/>
    <p:sldId id="396" r:id="rId33"/>
    <p:sldId id="397" r:id="rId34"/>
    <p:sldId id="398" r:id="rId35"/>
    <p:sldId id="399" r:id="rId36"/>
    <p:sldId id="400" r:id="rId37"/>
    <p:sldId id="401" r:id="rId38"/>
    <p:sldId id="402" r:id="rId39"/>
    <p:sldId id="403" r:id="rId40"/>
    <p:sldId id="404" r:id="rId41"/>
    <p:sldId id="405" r:id="rId42"/>
    <p:sldId id="406" r:id="rId43"/>
    <p:sldId id="407" r:id="rId44"/>
    <p:sldId id="408" r:id="rId45"/>
    <p:sldId id="409" r:id="rId46"/>
    <p:sldId id="410" r:id="rId47"/>
    <p:sldId id="411" r:id="rId48"/>
    <p:sldId id="412" r:id="rId49"/>
    <p:sldId id="413" r:id="rId50"/>
    <p:sldId id="414" r:id="rId51"/>
    <p:sldId id="415" r:id="rId52"/>
    <p:sldId id="416" r:id="rId53"/>
    <p:sldId id="417" r:id="rId54"/>
    <p:sldId id="418" r:id="rId55"/>
    <p:sldId id="419" r:id="rId56"/>
    <p:sldId id="420" r:id="rId57"/>
    <p:sldId id="421" r:id="rId58"/>
    <p:sldId id="422" r:id="rId59"/>
    <p:sldId id="423" r:id="rId60"/>
    <p:sldId id="424" r:id="rId61"/>
    <p:sldId id="425" r:id="rId62"/>
    <p:sldId id="426" r:id="rId63"/>
    <p:sldId id="427" r:id="rId64"/>
    <p:sldId id="428" r:id="rId65"/>
    <p:sldId id="429" r:id="rId66"/>
    <p:sldId id="430" r:id="rId67"/>
    <p:sldId id="431" r:id="rId68"/>
    <p:sldId id="432" r:id="rId69"/>
    <p:sldId id="433" r:id="rId70"/>
    <p:sldId id="434" r:id="rId71"/>
    <p:sldId id="435" r:id="rId72"/>
    <p:sldId id="436" r:id="rId73"/>
    <p:sldId id="437" r:id="rId74"/>
    <p:sldId id="438" r:id="rId75"/>
    <p:sldId id="439" r:id="rId76"/>
    <p:sldId id="440" r:id="rId77"/>
    <p:sldId id="441" r:id="rId78"/>
    <p:sldId id="442" r:id="rId79"/>
    <p:sldId id="443" r:id="rId80"/>
    <p:sldId id="444" r:id="rId81"/>
    <p:sldId id="445" r:id="rId82"/>
    <p:sldId id="446" r:id="rId83"/>
    <p:sldId id="447" r:id="rId84"/>
    <p:sldId id="448" r:id="rId85"/>
    <p:sldId id="449" r:id="rId86"/>
    <p:sldId id="450" r:id="rId87"/>
    <p:sldId id="451" r:id="rId88"/>
    <p:sldId id="452" r:id="rId89"/>
    <p:sldId id="453" r:id="rId90"/>
    <p:sldId id="454" r:id="rId91"/>
    <p:sldId id="455" r:id="rId92"/>
    <p:sldId id="456" r:id="rId93"/>
    <p:sldId id="457" r:id="rId94"/>
    <p:sldId id="458" r:id="rId95"/>
    <p:sldId id="459" r:id="rId96"/>
    <p:sldId id="460" r:id="rId97"/>
    <p:sldId id="270" r:id="rId98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4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196" autoAdjust="0"/>
  </p:normalViewPr>
  <p:slideViewPr>
    <p:cSldViewPr showGuides="1">
      <p:cViewPr varScale="1">
        <p:scale>
          <a:sx n="113" d="100"/>
          <a:sy n="113" d="100"/>
        </p:scale>
        <p:origin x="586" y="6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presProps" Target="presProps.xml"/><Relationship Id="rId98" Type="http://schemas.openxmlformats.org/officeDocument/2006/relationships/slide" Target="slides/slide95.xml"/><Relationship Id="rId97" Type="http://schemas.openxmlformats.org/officeDocument/2006/relationships/slide" Target="slides/slide94.xml"/><Relationship Id="rId96" Type="http://schemas.openxmlformats.org/officeDocument/2006/relationships/slide" Target="slides/slide93.xml"/><Relationship Id="rId95" Type="http://schemas.openxmlformats.org/officeDocument/2006/relationships/slide" Target="slides/slide92.xml"/><Relationship Id="rId94" Type="http://schemas.openxmlformats.org/officeDocument/2006/relationships/slide" Target="slides/slide91.xml"/><Relationship Id="rId93" Type="http://schemas.openxmlformats.org/officeDocument/2006/relationships/slide" Target="slides/slide90.xml"/><Relationship Id="rId92" Type="http://schemas.openxmlformats.org/officeDocument/2006/relationships/slide" Target="slides/slide89.xml"/><Relationship Id="rId91" Type="http://schemas.openxmlformats.org/officeDocument/2006/relationships/slide" Target="slides/slide88.xml"/><Relationship Id="rId90" Type="http://schemas.openxmlformats.org/officeDocument/2006/relationships/slide" Target="slides/slide87.xml"/><Relationship Id="rId9" Type="http://schemas.openxmlformats.org/officeDocument/2006/relationships/slide" Target="slides/slide6.xml"/><Relationship Id="rId89" Type="http://schemas.openxmlformats.org/officeDocument/2006/relationships/slide" Target="slides/slide86.xml"/><Relationship Id="rId88" Type="http://schemas.openxmlformats.org/officeDocument/2006/relationships/slide" Target="slides/slide85.xml"/><Relationship Id="rId87" Type="http://schemas.openxmlformats.org/officeDocument/2006/relationships/slide" Target="slides/slide84.xml"/><Relationship Id="rId86" Type="http://schemas.openxmlformats.org/officeDocument/2006/relationships/slide" Target="slides/slide83.xml"/><Relationship Id="rId85" Type="http://schemas.openxmlformats.org/officeDocument/2006/relationships/slide" Target="slides/slide82.xml"/><Relationship Id="rId84" Type="http://schemas.openxmlformats.org/officeDocument/2006/relationships/slide" Target="slides/slide81.xml"/><Relationship Id="rId83" Type="http://schemas.openxmlformats.org/officeDocument/2006/relationships/slide" Target="slides/slide80.xml"/><Relationship Id="rId82" Type="http://schemas.openxmlformats.org/officeDocument/2006/relationships/slide" Target="slides/slide79.xml"/><Relationship Id="rId81" Type="http://schemas.openxmlformats.org/officeDocument/2006/relationships/slide" Target="slides/slide78.xml"/><Relationship Id="rId80" Type="http://schemas.openxmlformats.org/officeDocument/2006/relationships/slide" Target="slides/slide77.xml"/><Relationship Id="rId8" Type="http://schemas.openxmlformats.org/officeDocument/2006/relationships/slide" Target="slides/slide5.xml"/><Relationship Id="rId79" Type="http://schemas.openxmlformats.org/officeDocument/2006/relationships/slide" Target="slides/slide76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notesMaster" Target="notesMasters/notesMaster1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1" Type="http://schemas.openxmlformats.org/officeDocument/2006/relationships/tableStyles" Target="tableStyles.xml"/><Relationship Id="rId100" Type="http://schemas.openxmlformats.org/officeDocument/2006/relationships/viewProps" Target="view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71BDCD-EBE6-4678-8413-13BFAA387E1D}" type="datetimeFigureOut">
              <a:rPr lang="ru-RU" smtClean="0"/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2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3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4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5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6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7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8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9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2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3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4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5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6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7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8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9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2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3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4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5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6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7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8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9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2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3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4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slides/_rels/slide3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3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slides/_rels/slide4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4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slides/_rels/slide5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5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6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slides/_rels/slide6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6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slides/_rels/slide7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7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slides/_rels/slide8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8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9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9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9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slides/_rels/slide9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9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9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9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9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94.xml"/><Relationship Id="rId6" Type="http://schemas.openxmlformats.org/officeDocument/2006/relationships/slideLayout" Target="../slideLayouts/slideLayout2.xml"/><Relationship Id="rId5" Type="http://schemas.microsoft.com/office/2007/relationships/hdphoto" Target="../media/image15.wdp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MSShafigullin\Desktop\Проекты\Брендбук\Гайдлайн\Презентация\презентация шаблон КФУ-01.jpg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472"/>
          <a:stretch>
            <a:fillRect/>
          </a:stretch>
        </p:blipFill>
        <p:spPr bwMode="auto">
          <a:xfrm>
            <a:off x="0" y="1786"/>
            <a:ext cx="9144000" cy="5141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403648" y="2372666"/>
            <a:ext cx="6336704" cy="3987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lvl="0" algn="ctr">
              <a:buClr>
                <a:srgbClr val="000000"/>
              </a:buClr>
              <a:buSzPts val="1100"/>
            </a:pPr>
            <a:r>
              <a:rPr lang="en-US" altLang="ru-RU" sz="2000" dirty="0">
                <a:solidFill>
                  <a:schemeClr val="lt1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2000" dirty="0">
              <a:solidFill>
                <a:schemeClr val="lt1"/>
              </a:solidFill>
              <a:latin typeface="PT Sans" panose="020B0503020203020204" pitchFamily="34" charset="-52"/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 flipH="1">
            <a:off x="2339753" y="2058086"/>
            <a:ext cx="446449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390" y="483518"/>
            <a:ext cx="2749221" cy="1124935"/>
          </a:xfrm>
          <a:prstGeom prst="rect">
            <a:avLst/>
          </a:prstGeom>
        </p:spPr>
      </p:pic>
      <p:sp>
        <p:nvSpPr>
          <p:cNvPr id="10" name="Прямоугольник 5"/>
          <p:cNvSpPr>
            <a:spLocks noChangeAspect="1"/>
          </p:cNvSpPr>
          <p:nvPr/>
        </p:nvSpPr>
        <p:spPr>
          <a:xfrm>
            <a:off x="4355976" y="4573209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r"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0121" y="4584057"/>
            <a:ext cx="338343" cy="33834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53" y="1275605"/>
            <a:ext cx="3162901" cy="316290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5916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1264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53" y="1275605"/>
            <a:ext cx="3162901" cy="316290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5916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1264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53" y="1275605"/>
            <a:ext cx="3162901" cy="316290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5916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1264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53" y="1275605"/>
            <a:ext cx="3162901" cy="316290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5916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1264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53" y="1275605"/>
            <a:ext cx="3162901" cy="316290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5916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1264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53" y="1275605"/>
            <a:ext cx="3162901" cy="316290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5916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1264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53" y="1275605"/>
            <a:ext cx="3162901" cy="316290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5916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1264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53" y="1275605"/>
            <a:ext cx="3162901" cy="316290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5916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1264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1264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53" y="1275605"/>
            <a:ext cx="3162901" cy="316290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5916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MSShafigullin\Desktop\Проекты\Брендбук\Гайдлайн\Презентация\презентация шаблон КФУ-01.jpg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472"/>
          <a:stretch>
            <a:fillRect/>
          </a:stretch>
        </p:blipFill>
        <p:spPr bwMode="auto">
          <a:xfrm>
            <a:off x="0" y="1786"/>
            <a:ext cx="9144000" cy="5141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Google Shape;898;g89d9307d70_13_164"/>
          <p:cNvSpPr txBox="1"/>
          <p:nvPr/>
        </p:nvSpPr>
        <p:spPr>
          <a:xfrm>
            <a:off x="1619672" y="1595576"/>
            <a:ext cx="5904656" cy="9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67"/>
              <a:buFont typeface="Arial" panose="020B0604020202020204"/>
              <a:buNone/>
            </a:pPr>
            <a:r>
              <a:rPr lang="en-US" altLang="ru-RU" sz="3600" dirty="0">
                <a:solidFill>
                  <a:schemeClr val="bg1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3600" b="1" i="0" u="none" strike="noStrike" cap="none" dirty="0">
              <a:solidFill>
                <a:schemeClr val="bg1"/>
              </a:solidFill>
              <a:latin typeface="PT Sans" panose="020B0503020203020204" pitchFamily="34" charset="-52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811" y="656018"/>
            <a:ext cx="1554123" cy="635921"/>
          </a:xfrm>
          <a:prstGeom prst="rect">
            <a:avLst/>
          </a:prstGeom>
        </p:spPr>
      </p:pic>
      <p:sp>
        <p:nvSpPr>
          <p:cNvPr id="8" name="Прямоугольник 5"/>
          <p:cNvSpPr>
            <a:spLocks noChangeAspect="1"/>
          </p:cNvSpPr>
          <p:nvPr/>
        </p:nvSpPr>
        <p:spPr>
          <a:xfrm>
            <a:off x="3159011" y="4587974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r"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Изображение 40"/>
          <p:cNvPicPr>
            <a:picLocks noChangeAspect="1"/>
          </p:cNvPicPr>
          <p:nvPr/>
        </p:nvPicPr>
        <p:blipFill>
          <a:blip r:embed="rId3"/>
          <a:srcRect l="9127" r="9127"/>
          <a:stretch>
            <a:fillRect/>
          </a:stretch>
        </p:blipFill>
        <p:spPr>
          <a:xfrm>
            <a:off x="7852628" y="3236823"/>
            <a:ext cx="343038" cy="343039"/>
          </a:xfrm>
          <a:prstGeom prst="ellipse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0400" b="29000"/>
          <a:stretch>
            <a:fillRect/>
          </a:stretch>
        </p:blipFill>
        <p:spPr>
          <a:xfrm>
            <a:off x="7164288" y="3507854"/>
            <a:ext cx="1719719" cy="151216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2658</Words>
  <Application>WPS Presentation</Application>
  <PresentationFormat>Экран (16:9)</PresentationFormat>
  <Paragraphs>1050</Paragraphs>
  <Slides>95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95</vt:i4>
      </vt:variant>
    </vt:vector>
  </HeadingPairs>
  <TitlesOfParts>
    <vt:vector size="105" baseType="lpstr">
      <vt:lpstr>Arial</vt:lpstr>
      <vt:lpstr>SimSun</vt:lpstr>
      <vt:lpstr>Wingdings</vt:lpstr>
      <vt:lpstr>PT Sans</vt:lpstr>
      <vt:lpstr>Miriam Mono CLM</vt:lpstr>
      <vt:lpstr>Arial</vt:lpstr>
      <vt:lpstr>Microsoft YaHei</vt:lpstr>
      <vt:lpstr>Arial Unicode MS</vt:lpstr>
      <vt:lpstr>Calibri</vt:lpstr>
      <vt:lpstr>Тема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Шафигуллин Марат Шарифуллович</dc:creator>
  <cp:lastModifiedBy>rusla</cp:lastModifiedBy>
  <cp:revision>89</cp:revision>
  <dcterms:created xsi:type="dcterms:W3CDTF">2020-07-15T10:53:00Z</dcterms:created>
  <dcterms:modified xsi:type="dcterms:W3CDTF">2024-04-21T20:57:02Z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21BE78FEA6E849BF912137251193F1A6_13</vt:lpwstr>
  </property>
  <property fmtid="{D5CDD505-2E9C-101B-9397-08002B2CF9AE}" pid="3" name="KSOProductBuildVer">
    <vt:lpwstr>1049-12.2.0.16731</vt:lpwstr>
  </property>
</Properties>
</file>