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4"/>
  </p:notesMasterIdLst>
  <p:sldIdLst>
    <p:sldId id="256" r:id="rId3"/>
    <p:sldId id="258" r:id="rId4"/>
    <p:sldId id="257" r:id="rId5"/>
    <p:sldId id="259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5" r:id="rId59"/>
    <p:sldId id="316" r:id="rId60"/>
    <p:sldId id="317" r:id="rId61"/>
    <p:sldId id="318" r:id="rId62"/>
    <p:sldId id="319" r:id="rId63"/>
    <p:sldId id="320" r:id="rId64"/>
    <p:sldId id="321" r:id="rId65"/>
    <p:sldId id="322" r:id="rId66"/>
    <p:sldId id="323" r:id="rId67"/>
    <p:sldId id="324" r:id="rId68"/>
    <p:sldId id="325" r:id="rId69"/>
    <p:sldId id="326" r:id="rId70"/>
    <p:sldId id="327" r:id="rId71"/>
    <p:sldId id="328" r:id="rId72"/>
    <p:sldId id="329" r:id="rId73"/>
    <p:sldId id="330" r:id="rId74"/>
    <p:sldId id="331" r:id="rId75"/>
    <p:sldId id="332" r:id="rId76"/>
    <p:sldId id="333" r:id="rId77"/>
    <p:sldId id="334" r:id="rId78"/>
    <p:sldId id="335" r:id="rId79"/>
    <p:sldId id="336" r:id="rId80"/>
    <p:sldId id="337" r:id="rId81"/>
    <p:sldId id="338" r:id="rId82"/>
    <p:sldId id="261" r:id="rId8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7" Type="http://schemas.openxmlformats.org/officeDocument/2006/relationships/tableStyles" Target="tableStyles.xml"/><Relationship Id="rId86" Type="http://schemas.openxmlformats.org/officeDocument/2006/relationships/viewProps" Target="viewProps.xml"/><Relationship Id="rId85" Type="http://schemas.openxmlformats.org/officeDocument/2006/relationships/presProps" Target="presProps.xml"/><Relationship Id="rId84" Type="http://schemas.openxmlformats.org/officeDocument/2006/relationships/notesMaster" Target="notesMasters/notesMaster1.xml"/><Relationship Id="rId83" Type="http://schemas.openxmlformats.org/officeDocument/2006/relationships/slide" Target="slides/slide81.xml"/><Relationship Id="rId82" Type="http://schemas.openxmlformats.org/officeDocument/2006/relationships/slide" Target="slides/slide80.xml"/><Relationship Id="rId81" Type="http://schemas.openxmlformats.org/officeDocument/2006/relationships/slide" Target="slides/slide79.xml"/><Relationship Id="rId80" Type="http://schemas.openxmlformats.org/officeDocument/2006/relationships/slide" Target="slides/slide78.xml"/><Relationship Id="rId8" Type="http://schemas.openxmlformats.org/officeDocument/2006/relationships/slide" Target="slides/slide6.xml"/><Relationship Id="rId79" Type="http://schemas.openxmlformats.org/officeDocument/2006/relationships/slide" Target="slides/slide77.xml"/><Relationship Id="rId78" Type="http://schemas.openxmlformats.org/officeDocument/2006/relationships/slide" Target="slides/slide76.xml"/><Relationship Id="rId77" Type="http://schemas.openxmlformats.org/officeDocument/2006/relationships/slide" Target="slides/slide75.xml"/><Relationship Id="rId76" Type="http://schemas.openxmlformats.org/officeDocument/2006/relationships/slide" Target="slides/slide74.xml"/><Relationship Id="rId75" Type="http://schemas.openxmlformats.org/officeDocument/2006/relationships/slide" Target="slides/slide73.xml"/><Relationship Id="rId74" Type="http://schemas.openxmlformats.org/officeDocument/2006/relationships/slide" Target="slides/slide72.xml"/><Relationship Id="rId73" Type="http://schemas.openxmlformats.org/officeDocument/2006/relationships/slide" Target="slides/slide71.xml"/><Relationship Id="rId72" Type="http://schemas.openxmlformats.org/officeDocument/2006/relationships/slide" Target="slides/slide70.xml"/><Relationship Id="rId71" Type="http://schemas.openxmlformats.org/officeDocument/2006/relationships/slide" Target="slides/slide69.xml"/><Relationship Id="rId70" Type="http://schemas.openxmlformats.org/officeDocument/2006/relationships/slide" Target="slides/slide68.xml"/><Relationship Id="rId7" Type="http://schemas.openxmlformats.org/officeDocument/2006/relationships/slide" Target="slides/slide5.xml"/><Relationship Id="rId69" Type="http://schemas.openxmlformats.org/officeDocument/2006/relationships/slide" Target="slides/slide67.xml"/><Relationship Id="rId68" Type="http://schemas.openxmlformats.org/officeDocument/2006/relationships/slide" Target="slides/slide66.xml"/><Relationship Id="rId67" Type="http://schemas.openxmlformats.org/officeDocument/2006/relationships/slide" Target="slides/slide65.xml"/><Relationship Id="rId66" Type="http://schemas.openxmlformats.org/officeDocument/2006/relationships/slide" Target="slides/slide64.xml"/><Relationship Id="rId65" Type="http://schemas.openxmlformats.org/officeDocument/2006/relationships/slide" Target="slides/slide63.xml"/><Relationship Id="rId64" Type="http://schemas.openxmlformats.org/officeDocument/2006/relationships/slide" Target="slides/slide62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3B10C3-A7B0-491D-A9C6-63E5AE6B014B}" type="datetimeFigureOut">
              <a:rPr lang="ru-RU" smtClean="0"/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3857C1-0282-46D8-B50F-09E039BF0906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8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microsoft.com/office/2007/relationships/hdphoto" Target="../media/image7.wdp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1402" y="0"/>
            <a:ext cx="10090751" cy="6858000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3" y="2105561"/>
            <a:ext cx="6829162" cy="14465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44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44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9" name="Прямоугольник 5"/>
          <p:cNvSpPr>
            <a:spLocks noChangeAspect="1"/>
          </p:cNvSpPr>
          <p:nvPr/>
        </p:nvSpPr>
        <p:spPr>
          <a:xfrm>
            <a:off x="613533" y="6222899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0968" y="6223815"/>
            <a:ext cx="388654" cy="38865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1402" y="0"/>
            <a:ext cx="10090751" cy="6858000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3" y="2105561"/>
            <a:ext cx="6829162" cy="14465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44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44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Прямоугольник 5"/>
          <p:cNvSpPr>
            <a:spLocks noChangeAspect="1"/>
          </p:cNvSpPr>
          <p:nvPr/>
        </p:nvSpPr>
        <p:spPr>
          <a:xfrm>
            <a:off x="2187921" y="6118675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Изображение 40"/>
          <p:cNvPicPr>
            <a:picLocks noChangeAspect="1"/>
          </p:cNvPicPr>
          <p:nvPr/>
        </p:nvPicPr>
        <p:blipFill>
          <a:blip r:embed="rId2"/>
          <a:srcRect l="9127" r="9127"/>
          <a:stretch>
            <a:fillRect/>
          </a:stretch>
        </p:blipFill>
        <p:spPr>
          <a:xfrm>
            <a:off x="1156542" y="4782820"/>
            <a:ext cx="343038" cy="343039"/>
          </a:xfrm>
          <a:prstGeom prst="ellipse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0400" b="29000"/>
          <a:stretch>
            <a:fillRect/>
          </a:stretch>
        </p:blipFill>
        <p:spPr>
          <a:xfrm>
            <a:off x="468202" y="5053851"/>
            <a:ext cx="1719719" cy="151216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903</Words>
  <Application>WPS Presentation</Application>
  <PresentationFormat>Широкоэкранный</PresentationFormat>
  <Paragraphs>404</Paragraphs>
  <Slides>81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81</vt:i4>
      </vt:variant>
    </vt:vector>
  </HeadingPairs>
  <TitlesOfParts>
    <vt:vector size="91" baseType="lpstr">
      <vt:lpstr>Arial</vt:lpstr>
      <vt:lpstr>SimSun</vt:lpstr>
      <vt:lpstr>Wingdings</vt:lpstr>
      <vt:lpstr>Arial Black</vt:lpstr>
      <vt:lpstr>Corbel</vt:lpstr>
      <vt:lpstr>Microsoft YaHei</vt:lpstr>
      <vt:lpstr>Arial Unicode MS</vt:lpstr>
      <vt:lpstr>Calibri Light</vt:lpstr>
      <vt:lpstr>Calibri</vt:lpstr>
      <vt:lpstr>Тема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Алика Шпагина</dc:creator>
  <cp:lastModifiedBy>rusla</cp:lastModifiedBy>
  <cp:revision>37</cp:revision>
  <dcterms:created xsi:type="dcterms:W3CDTF">2024-04-17T19:56:00Z</dcterms:created>
  <dcterms:modified xsi:type="dcterms:W3CDTF">2024-04-21T14:49:53Z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DC21E43645EB4EFFB07EE0BFAB3A3F90_13</vt:lpwstr>
  </property>
  <property fmtid="{D5CDD505-2E9C-101B-9397-08002B2CF9AE}" pid="3" name="KSOProductBuildVer">
    <vt:lpwstr>1049-12.2.0.16731</vt:lpwstr>
  </property>
</Properties>
</file>