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279" r:id="rId2"/>
    <p:sldId id="264" r:id="rId3"/>
    <p:sldId id="258" r:id="rId4"/>
    <p:sldId id="27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C86"/>
    <a:srgbClr val="BAC77B"/>
    <a:srgbClr val="CFD890"/>
    <a:srgbClr val="A0A585"/>
    <a:srgbClr val="D4DC9C"/>
    <a:srgbClr val="EAEBBD"/>
    <a:srgbClr val="F5DD4D"/>
    <a:srgbClr val="000000"/>
    <a:srgbClr val="E9E9E9"/>
    <a:srgbClr val="205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ADE1553-B55B-4B19-934A-A96E25126C3C}"/>
              </a:ext>
            </a:extLst>
          </p:cNvPr>
          <p:cNvSpPr>
            <a:spLocks noChangeAspect="1"/>
          </p:cNvSpPr>
          <p:nvPr/>
        </p:nvSpPr>
        <p:spPr>
          <a:xfrm>
            <a:off x="460151" y="459573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E06FEA-8EF8-473F-8ADE-364D5FAD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596422"/>
            <a:ext cx="291491" cy="291491"/>
          </a:xfrm>
          <a:prstGeom prst="rect">
            <a:avLst/>
          </a:prstGeom>
        </p:spPr>
      </p:pic>
      <p:sp>
        <p:nvSpPr>
          <p:cNvPr id="15" name="Прямоугольник 5">
            <a:extLst>
              <a:ext uri="{FF2B5EF4-FFF2-40B4-BE49-F238E27FC236}">
                <a16:creationId xmlns:a16="http://schemas.microsoft.com/office/drawing/2014/main" id="{06A005B8-DF65-4B73-8E31-DC69B8EB0F73}"/>
              </a:ext>
            </a:extLst>
          </p:cNvPr>
          <p:cNvSpPr>
            <a:spLocks noChangeAspect="1"/>
          </p:cNvSpPr>
          <p:nvPr/>
        </p:nvSpPr>
        <p:spPr>
          <a:xfrm>
            <a:off x="460151" y="359023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Тема:</a:t>
            </a:r>
            <a:endParaRPr lang="en-US" altLang="ru-RU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3507579" y="0"/>
            <a:ext cx="5636422" cy="5143500"/>
          </a:xfrm>
          <a:prstGeom prst="roundRect">
            <a:avLst>
              <a:gd name="adj" fmla="val 0"/>
            </a:avLst>
          </a:prstGeom>
          <a:solidFill>
            <a:srgbClr val="A0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0AC4FA6-5743-41B3-9AA5-DACA17BF40DC}"/>
              </a:ext>
            </a:extLst>
          </p:cNvPr>
          <p:cNvSpPr/>
          <p:nvPr/>
        </p:nvSpPr>
        <p:spPr>
          <a:xfrm>
            <a:off x="3721894" y="257176"/>
            <a:ext cx="5186362" cy="4650580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BA92BC-D8CF-4449-9786-954BF0E33DF4}"/>
              </a:ext>
            </a:extLst>
          </p:cNvPr>
          <p:cNvSpPr/>
          <p:nvPr/>
        </p:nvSpPr>
        <p:spPr>
          <a:xfrm>
            <a:off x="4121944" y="631046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FF550B3-1A4A-4BC6-B025-612645E0179B}"/>
              </a:ext>
            </a:extLst>
          </p:cNvPr>
          <p:cNvSpPr/>
          <p:nvPr/>
        </p:nvSpPr>
        <p:spPr>
          <a:xfrm>
            <a:off x="4121944" y="2127661"/>
            <a:ext cx="900112" cy="8881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02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300B356-E127-44D1-82D4-83CD5FCAECFE}"/>
              </a:ext>
            </a:extLst>
          </p:cNvPr>
          <p:cNvSpPr/>
          <p:nvPr/>
        </p:nvSpPr>
        <p:spPr>
          <a:xfrm>
            <a:off x="4121944" y="3612342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03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110773" y="489699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110773" y="1025385"/>
            <a:ext cx="35796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5107162" y="1985286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5107162" y="2517957"/>
            <a:ext cx="35796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5107162" y="3470760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5107162" y="4003431"/>
            <a:ext cx="35796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A8B32-9D6B-484F-8879-DE4E765CC8E7}"/>
              </a:ext>
            </a:extLst>
          </p:cNvPr>
          <p:cNvSpPr txBox="1"/>
          <p:nvPr/>
        </p:nvSpPr>
        <p:spPr>
          <a:xfrm>
            <a:off x="166127" y="200808"/>
            <a:ext cx="3148573" cy="18423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8F858-9C18-4906-9472-ECA6C8947F80}"/>
              </a:ext>
            </a:extLst>
          </p:cNvPr>
          <p:cNvSpPr txBox="1"/>
          <p:nvPr/>
        </p:nvSpPr>
        <p:spPr>
          <a:xfrm>
            <a:off x="384926" y="217799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56AE11DF-2212-4029-BC0E-209B1C6838D3}"/>
              </a:ext>
            </a:extLst>
          </p:cNvPr>
          <p:cNvSpPr>
            <a:spLocks noChangeAspect="1"/>
          </p:cNvSpPr>
          <p:nvPr/>
        </p:nvSpPr>
        <p:spPr>
          <a:xfrm>
            <a:off x="1640942" y="449756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40">
            <a:extLst>
              <a:ext uri="{FF2B5EF4-FFF2-40B4-BE49-F238E27FC236}">
                <a16:creationId xmlns:a16="http://schemas.microsoft.com/office/drawing/2014/main" id="{6801CD31-3FA5-499A-A261-79B01176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867407" y="3495677"/>
            <a:ext cx="257279" cy="257279"/>
          </a:xfrm>
          <a:prstGeom prst="ellipse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1CA707-0A60-44AF-B60C-DC19C28F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698948"/>
            <a:ext cx="1289789" cy="11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2517</TotalTime>
  <Words>39</Words>
  <Application>Microsoft Office PowerPoint</Application>
  <PresentationFormat>Экран (16:9)</PresentationFormat>
  <Paragraphs>25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53</cp:revision>
  <dcterms:created xsi:type="dcterms:W3CDTF">2024-04-17T19:56:02Z</dcterms:created>
  <dcterms:modified xsi:type="dcterms:W3CDTF">2024-11-29T08:33:56Z</dcterms:modified>
</cp:coreProperties>
</file>