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3"/>
  </p:notesMasterIdLst>
  <p:sldIdLst>
    <p:sldId id="263" r:id="rId2"/>
    <p:sldId id="264" r:id="rId3"/>
    <p:sldId id="258" r:id="rId4"/>
    <p:sldId id="265" r:id="rId5"/>
    <p:sldId id="266" r:id="rId6"/>
    <p:sldId id="257" r:id="rId7"/>
    <p:sldId id="268" r:id="rId8"/>
    <p:sldId id="267" r:id="rId9"/>
    <p:sldId id="269" r:id="rId10"/>
    <p:sldId id="270" r:id="rId11"/>
    <p:sldId id="261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9E9"/>
    <a:srgbClr val="205279"/>
    <a:srgbClr val="578899"/>
    <a:srgbClr val="354259"/>
    <a:srgbClr val="3384CE"/>
    <a:srgbClr val="7D85A3"/>
    <a:srgbClr val="5F6887"/>
    <a:srgbClr val="382C37"/>
    <a:srgbClr val="997F97"/>
    <a:srgbClr val="8C7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355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857C1-0282-46D8-B50F-09E039BF090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32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857C1-0282-46D8-B50F-09E039BF090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942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857C1-0282-46D8-B50F-09E039BF090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315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6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66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6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9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6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23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81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70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91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6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5">
            <a:extLst>
              <a:ext uri="{FF2B5EF4-FFF2-40B4-BE49-F238E27FC236}">
                <a16:creationId xmlns:a16="http://schemas.microsoft.com/office/drawing/2014/main" id="{C7BF634F-01CF-44F1-A622-4D75EB569C2B}"/>
              </a:ext>
            </a:extLst>
          </p:cNvPr>
          <p:cNvSpPr>
            <a:spLocks noChangeAspect="1"/>
          </p:cNvSpPr>
          <p:nvPr/>
        </p:nvSpPr>
        <p:spPr>
          <a:xfrm>
            <a:off x="460151" y="4667174"/>
            <a:ext cx="2999374" cy="2700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1650"/>
              </a:lnSpc>
            </a:pPr>
            <a:r>
              <a:rPr lang="ru-RU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Презентация создана в </a:t>
            </a: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9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9DE915D-CE18-4AE1-80C7-A3F161B88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227" y="4667862"/>
            <a:ext cx="291491" cy="291491"/>
          </a:xfrm>
          <a:prstGeom prst="rect">
            <a:avLst/>
          </a:prstGeom>
        </p:spPr>
      </p:pic>
      <p:sp>
        <p:nvSpPr>
          <p:cNvPr id="10" name="Прямоугольник 10">
            <a:extLst>
              <a:ext uri="{FF2B5EF4-FFF2-40B4-BE49-F238E27FC236}">
                <a16:creationId xmlns:a16="http://schemas.microsoft.com/office/drawing/2014/main" id="{B344D9FF-4E57-4DF4-BABE-EB1E769B2CA7}"/>
              </a:ext>
            </a:extLst>
          </p:cNvPr>
          <p:cNvSpPr/>
          <p:nvPr/>
        </p:nvSpPr>
        <p:spPr>
          <a:xfrm>
            <a:off x="460151" y="621909"/>
            <a:ext cx="8469537" cy="33071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ts val="7000"/>
              </a:lnSpc>
              <a:buNone/>
            </a:pPr>
            <a:r>
              <a:rPr lang="en-US" sz="6600" spc="-1" dirty="0">
                <a:solidFill>
                  <a:srgbClr val="FFFFFF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TITLE</a:t>
            </a:r>
            <a:endParaRPr lang="en-US" sz="660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132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167D7AF-1912-4030-BF52-4A523E802088}"/>
              </a:ext>
            </a:extLst>
          </p:cNvPr>
          <p:cNvSpPr txBox="1"/>
          <p:nvPr/>
        </p:nvSpPr>
        <p:spPr>
          <a:xfrm>
            <a:off x="384927" y="240363"/>
            <a:ext cx="5044320" cy="78121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rgbClr val="3542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200" strike="noStrike" spc="-1" dirty="0">
              <a:solidFill>
                <a:srgbClr val="354259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3C1FCFE-BBE5-4D5C-82FD-1F73113E091C}"/>
              </a:ext>
            </a:extLst>
          </p:cNvPr>
          <p:cNvSpPr/>
          <p:nvPr/>
        </p:nvSpPr>
        <p:spPr>
          <a:xfrm>
            <a:off x="384927" y="1120684"/>
            <a:ext cx="4958598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SUBTITLE1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CC6D6461-CFD4-4F99-B3DD-15D02BAAF409}"/>
              </a:ext>
            </a:extLst>
          </p:cNvPr>
          <p:cNvSpPr/>
          <p:nvPr/>
        </p:nvSpPr>
        <p:spPr>
          <a:xfrm>
            <a:off x="384927" y="1686851"/>
            <a:ext cx="4958598" cy="5152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10">
            <a:extLst>
              <a:ext uri="{FF2B5EF4-FFF2-40B4-BE49-F238E27FC236}">
                <a16:creationId xmlns:a16="http://schemas.microsoft.com/office/drawing/2014/main" id="{8E1F58E7-4ADC-4584-B5EE-DCAC2F1FF5D5}"/>
              </a:ext>
            </a:extLst>
          </p:cNvPr>
          <p:cNvSpPr/>
          <p:nvPr/>
        </p:nvSpPr>
        <p:spPr>
          <a:xfrm>
            <a:off x="384927" y="2340364"/>
            <a:ext cx="4958598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10">
            <a:extLst>
              <a:ext uri="{FF2B5EF4-FFF2-40B4-BE49-F238E27FC236}">
                <a16:creationId xmlns:a16="http://schemas.microsoft.com/office/drawing/2014/main" id="{BEE4C82A-70DE-42D0-BD03-E2EAF357CA2E}"/>
              </a:ext>
            </a:extLst>
          </p:cNvPr>
          <p:cNvSpPr/>
          <p:nvPr/>
        </p:nvSpPr>
        <p:spPr>
          <a:xfrm>
            <a:off x="384927" y="2906531"/>
            <a:ext cx="4958598" cy="5152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10">
            <a:extLst>
              <a:ext uri="{FF2B5EF4-FFF2-40B4-BE49-F238E27FC236}">
                <a16:creationId xmlns:a16="http://schemas.microsoft.com/office/drawing/2014/main" id="{EF1F8D66-6033-40E7-8DEB-2D2B73BD3EA7}"/>
              </a:ext>
            </a:extLst>
          </p:cNvPr>
          <p:cNvSpPr/>
          <p:nvPr/>
        </p:nvSpPr>
        <p:spPr>
          <a:xfrm>
            <a:off x="384927" y="3560044"/>
            <a:ext cx="4958598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10">
            <a:extLst>
              <a:ext uri="{FF2B5EF4-FFF2-40B4-BE49-F238E27FC236}">
                <a16:creationId xmlns:a16="http://schemas.microsoft.com/office/drawing/2014/main" id="{FBF892C0-1559-4735-A6B6-8185ADC0F11C}"/>
              </a:ext>
            </a:extLst>
          </p:cNvPr>
          <p:cNvSpPr/>
          <p:nvPr/>
        </p:nvSpPr>
        <p:spPr>
          <a:xfrm>
            <a:off x="384927" y="4126211"/>
            <a:ext cx="4958598" cy="5152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Прямоугольник со скругленными углами 3">
            <a:extLst>
              <a:ext uri="{FF2B5EF4-FFF2-40B4-BE49-F238E27FC236}">
                <a16:creationId xmlns:a16="http://schemas.microsoft.com/office/drawing/2014/main" id="{D30DC5C7-3D96-4482-B44C-7299DB1D95D0}"/>
              </a:ext>
            </a:extLst>
          </p:cNvPr>
          <p:cNvSpPr/>
          <p:nvPr/>
        </p:nvSpPr>
        <p:spPr>
          <a:xfrm>
            <a:off x="5746728" y="0"/>
            <a:ext cx="3397272" cy="5143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5704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5">
            <a:extLst>
              <a:ext uri="{FF2B5EF4-FFF2-40B4-BE49-F238E27FC236}">
                <a16:creationId xmlns:a16="http://schemas.microsoft.com/office/drawing/2014/main" id="{3C353143-50F3-427A-BC01-C2AB6F736272}"/>
              </a:ext>
            </a:extLst>
          </p:cNvPr>
          <p:cNvSpPr>
            <a:spLocks noChangeAspect="1"/>
          </p:cNvSpPr>
          <p:nvPr/>
        </p:nvSpPr>
        <p:spPr>
          <a:xfrm>
            <a:off x="1640942" y="4589006"/>
            <a:ext cx="2999374" cy="2700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1650"/>
              </a:lnSpc>
            </a:pPr>
            <a:r>
              <a:rPr lang="ru-RU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Презентация создана в </a:t>
            </a: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9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>
            <a:extLst>
              <a:ext uri="{FF2B5EF4-FFF2-40B4-BE49-F238E27FC236}">
                <a16:creationId xmlns:a16="http://schemas.microsoft.com/office/drawing/2014/main" id="{A3F995F7-0131-46F7-9A69-066667A70B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867407" y="3587117"/>
            <a:ext cx="257279" cy="257279"/>
          </a:xfrm>
          <a:prstGeom prst="ellipse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827E19F-39EA-4A68-9C5B-614076E2C9B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/>
        </p:blipFill>
        <p:spPr>
          <a:xfrm>
            <a:off x="351153" y="3790388"/>
            <a:ext cx="1289789" cy="1134126"/>
          </a:xfrm>
          <a:prstGeom prst="rect">
            <a:avLst/>
          </a:prstGeom>
        </p:spPr>
      </p:pic>
      <p:sp>
        <p:nvSpPr>
          <p:cNvPr id="7" name="Прямоугольник 10">
            <a:extLst>
              <a:ext uri="{FF2B5EF4-FFF2-40B4-BE49-F238E27FC236}">
                <a16:creationId xmlns:a16="http://schemas.microsoft.com/office/drawing/2014/main" id="{9502F465-FC2A-4312-B04E-49B5D04C0D56}"/>
              </a:ext>
            </a:extLst>
          </p:cNvPr>
          <p:cNvSpPr/>
          <p:nvPr/>
        </p:nvSpPr>
        <p:spPr>
          <a:xfrm>
            <a:off x="460151" y="621909"/>
            <a:ext cx="8469537" cy="33071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ts val="7000"/>
              </a:lnSpc>
              <a:buNone/>
            </a:pPr>
            <a:r>
              <a:rPr lang="en-US" sz="6600" spc="-1" dirty="0">
                <a:solidFill>
                  <a:srgbClr val="FFFFFF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TITLE</a:t>
            </a:r>
            <a:endParaRPr lang="en-US" sz="660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18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51115666-F2EF-48CF-A537-2A5217E88E6D}"/>
              </a:ext>
            </a:extLst>
          </p:cNvPr>
          <p:cNvCxnSpPr>
            <a:cxnSpLocks/>
          </p:cNvCxnSpPr>
          <p:nvPr/>
        </p:nvCxnSpPr>
        <p:spPr>
          <a:xfrm flipV="1">
            <a:off x="674844" y="1224407"/>
            <a:ext cx="0" cy="3597624"/>
          </a:xfrm>
          <a:prstGeom prst="line">
            <a:avLst/>
          </a:prstGeom>
          <a:ln w="28575" cap="rnd">
            <a:solidFill>
              <a:srgbClr val="2052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EBE5C91F-577B-4DED-B13C-25221E9B7B96}"/>
              </a:ext>
            </a:extLst>
          </p:cNvPr>
          <p:cNvCxnSpPr>
            <a:cxnSpLocks/>
          </p:cNvCxnSpPr>
          <p:nvPr/>
        </p:nvCxnSpPr>
        <p:spPr>
          <a:xfrm>
            <a:off x="858676" y="1780528"/>
            <a:ext cx="493395" cy="0"/>
          </a:xfrm>
          <a:prstGeom prst="line">
            <a:avLst/>
          </a:prstGeom>
          <a:ln w="28575" cap="rnd">
            <a:solidFill>
              <a:srgbClr val="2052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22A8CBBD-58CD-4A00-B4A3-C6C1EA59DD61}"/>
              </a:ext>
            </a:extLst>
          </p:cNvPr>
          <p:cNvCxnSpPr>
            <a:cxnSpLocks/>
          </p:cNvCxnSpPr>
          <p:nvPr/>
        </p:nvCxnSpPr>
        <p:spPr>
          <a:xfrm>
            <a:off x="858676" y="2958402"/>
            <a:ext cx="493395" cy="0"/>
          </a:xfrm>
          <a:prstGeom prst="line">
            <a:avLst/>
          </a:prstGeom>
          <a:ln w="28575" cap="rnd">
            <a:solidFill>
              <a:srgbClr val="2052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AD47BC8-F023-4F7B-B70E-7946D893F163}"/>
              </a:ext>
            </a:extLst>
          </p:cNvPr>
          <p:cNvCxnSpPr>
            <a:cxnSpLocks/>
          </p:cNvCxnSpPr>
          <p:nvPr/>
        </p:nvCxnSpPr>
        <p:spPr>
          <a:xfrm>
            <a:off x="858676" y="4156188"/>
            <a:ext cx="493395" cy="0"/>
          </a:xfrm>
          <a:prstGeom prst="line">
            <a:avLst/>
          </a:prstGeom>
          <a:ln w="28575" cap="rnd">
            <a:solidFill>
              <a:srgbClr val="2052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hape 3">
            <a:extLst>
              <a:ext uri="{FF2B5EF4-FFF2-40B4-BE49-F238E27FC236}">
                <a16:creationId xmlns:a16="http://schemas.microsoft.com/office/drawing/2014/main" id="{6F43D10C-8451-4B88-AA05-48FDDC4727E8}"/>
              </a:ext>
            </a:extLst>
          </p:cNvPr>
          <p:cNvSpPr/>
          <p:nvPr/>
        </p:nvSpPr>
        <p:spPr>
          <a:xfrm>
            <a:off x="493000" y="1593835"/>
            <a:ext cx="365676" cy="360226"/>
          </a:xfrm>
          <a:prstGeom prst="roundRect">
            <a:avLst>
              <a:gd name="adj" fmla="val 18669"/>
            </a:avLst>
          </a:prstGeom>
          <a:solidFill>
            <a:srgbClr val="205279"/>
          </a:solidFill>
          <a:ln w="7620">
            <a:solidFill>
              <a:srgbClr val="1A4260"/>
            </a:solidFill>
            <a:prstDash val="solid"/>
          </a:ln>
        </p:spPr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7F7860-3D9E-47CF-82BB-BB815C018277}"/>
              </a:ext>
            </a:extLst>
          </p:cNvPr>
          <p:cNvSpPr txBox="1"/>
          <p:nvPr/>
        </p:nvSpPr>
        <p:spPr>
          <a:xfrm>
            <a:off x="493000" y="1602827"/>
            <a:ext cx="36567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ru-RU" sz="18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67D7AF-1912-4030-BF52-4A523E802088}"/>
              </a:ext>
            </a:extLst>
          </p:cNvPr>
          <p:cNvSpPr txBox="1"/>
          <p:nvPr/>
        </p:nvSpPr>
        <p:spPr>
          <a:xfrm>
            <a:off x="384927" y="233219"/>
            <a:ext cx="5044320" cy="78121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rgbClr val="3542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200" strike="noStrike" spc="-1" dirty="0">
              <a:solidFill>
                <a:srgbClr val="354259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3C1FCFE-BBE5-4D5C-82FD-1F73113E091C}"/>
              </a:ext>
            </a:extLst>
          </p:cNvPr>
          <p:cNvSpPr/>
          <p:nvPr/>
        </p:nvSpPr>
        <p:spPr>
          <a:xfrm>
            <a:off x="1495702" y="1271036"/>
            <a:ext cx="4271320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SUBTITLE1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со скругленными углами 3">
            <a:extLst>
              <a:ext uri="{FF2B5EF4-FFF2-40B4-BE49-F238E27FC236}">
                <a16:creationId xmlns:a16="http://schemas.microsoft.com/office/drawing/2014/main" id="{AE115C34-7D47-487C-B3D4-43A9C07C0B2A}"/>
              </a:ext>
            </a:extLst>
          </p:cNvPr>
          <p:cNvSpPr/>
          <p:nvPr/>
        </p:nvSpPr>
        <p:spPr>
          <a:xfrm>
            <a:off x="5884066" y="0"/>
            <a:ext cx="3259934" cy="5143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" name="Shape 3">
            <a:extLst>
              <a:ext uri="{FF2B5EF4-FFF2-40B4-BE49-F238E27FC236}">
                <a16:creationId xmlns:a16="http://schemas.microsoft.com/office/drawing/2014/main" id="{5058110F-1E15-4A5D-A58F-875D746D8916}"/>
              </a:ext>
            </a:extLst>
          </p:cNvPr>
          <p:cNvSpPr/>
          <p:nvPr/>
        </p:nvSpPr>
        <p:spPr>
          <a:xfrm>
            <a:off x="493000" y="2774935"/>
            <a:ext cx="365676" cy="360226"/>
          </a:xfrm>
          <a:prstGeom prst="roundRect">
            <a:avLst>
              <a:gd name="adj" fmla="val 18669"/>
            </a:avLst>
          </a:prstGeom>
          <a:solidFill>
            <a:srgbClr val="205279"/>
          </a:solidFill>
          <a:ln w="7620">
            <a:solidFill>
              <a:srgbClr val="1A4260"/>
            </a:solidFill>
            <a:prstDash val="solid"/>
          </a:ln>
        </p:spPr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FA1C3A-934D-4AC8-8532-68199CBFB1FB}"/>
              </a:ext>
            </a:extLst>
          </p:cNvPr>
          <p:cNvSpPr txBox="1"/>
          <p:nvPr/>
        </p:nvSpPr>
        <p:spPr>
          <a:xfrm>
            <a:off x="493000" y="2783927"/>
            <a:ext cx="36567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ru-RU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2" name="Shape 3">
            <a:extLst>
              <a:ext uri="{FF2B5EF4-FFF2-40B4-BE49-F238E27FC236}">
                <a16:creationId xmlns:a16="http://schemas.microsoft.com/office/drawing/2014/main" id="{B878E060-1C54-4A31-B2BB-4F9C41B83FF1}"/>
              </a:ext>
            </a:extLst>
          </p:cNvPr>
          <p:cNvSpPr/>
          <p:nvPr/>
        </p:nvSpPr>
        <p:spPr>
          <a:xfrm>
            <a:off x="493000" y="3959845"/>
            <a:ext cx="365676" cy="360226"/>
          </a:xfrm>
          <a:prstGeom prst="roundRect">
            <a:avLst>
              <a:gd name="adj" fmla="val 18669"/>
            </a:avLst>
          </a:prstGeom>
          <a:solidFill>
            <a:srgbClr val="205279"/>
          </a:solidFill>
          <a:ln w="7620">
            <a:solidFill>
              <a:srgbClr val="1A4260"/>
            </a:solidFill>
            <a:prstDash val="solid"/>
          </a:ln>
        </p:spPr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FDB09A-E542-43E8-8AC4-D01D38B13A23}"/>
              </a:ext>
            </a:extLst>
          </p:cNvPr>
          <p:cNvSpPr txBox="1"/>
          <p:nvPr/>
        </p:nvSpPr>
        <p:spPr>
          <a:xfrm>
            <a:off x="493000" y="3968837"/>
            <a:ext cx="36567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ru-RU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CC6D6461-CFD4-4F99-B3DD-15D02BAAF409}"/>
              </a:ext>
            </a:extLst>
          </p:cNvPr>
          <p:cNvSpPr/>
          <p:nvPr/>
        </p:nvSpPr>
        <p:spPr>
          <a:xfrm>
            <a:off x="1495702" y="1837203"/>
            <a:ext cx="4271320" cy="5152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46E229BC-F694-4EC4-AEFB-8FB477637B70}"/>
              </a:ext>
            </a:extLst>
          </p:cNvPr>
          <p:cNvSpPr/>
          <p:nvPr/>
        </p:nvSpPr>
        <p:spPr>
          <a:xfrm>
            <a:off x="1492091" y="2453831"/>
            <a:ext cx="4271320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AF1F0E3B-9A5C-4D79-9C2E-28F04FAA6403}"/>
              </a:ext>
            </a:extLst>
          </p:cNvPr>
          <p:cNvSpPr/>
          <p:nvPr/>
        </p:nvSpPr>
        <p:spPr>
          <a:xfrm>
            <a:off x="1492091" y="3016982"/>
            <a:ext cx="4271320" cy="5152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4066A553-FBF4-467D-94BF-C1F167B2C0BC}"/>
              </a:ext>
            </a:extLst>
          </p:cNvPr>
          <p:cNvSpPr/>
          <p:nvPr/>
        </p:nvSpPr>
        <p:spPr>
          <a:xfrm>
            <a:off x="1492091" y="3647978"/>
            <a:ext cx="4271320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D94AD368-16F8-4768-BA47-5F6FE631C245}"/>
              </a:ext>
            </a:extLst>
          </p:cNvPr>
          <p:cNvSpPr/>
          <p:nvPr/>
        </p:nvSpPr>
        <p:spPr>
          <a:xfrm>
            <a:off x="1492091" y="4211129"/>
            <a:ext cx="4271320" cy="5152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64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9E08749-B336-405C-87F1-1309A67FA416}"/>
              </a:ext>
            </a:extLst>
          </p:cNvPr>
          <p:cNvSpPr txBox="1"/>
          <p:nvPr/>
        </p:nvSpPr>
        <p:spPr>
          <a:xfrm>
            <a:off x="384926" y="2090575"/>
            <a:ext cx="8466179" cy="4811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rgbClr val="3542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200" strike="noStrike" spc="-1" dirty="0">
              <a:solidFill>
                <a:srgbClr val="354259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Прямоугольник со скругленными углами 3">
            <a:extLst>
              <a:ext uri="{FF2B5EF4-FFF2-40B4-BE49-F238E27FC236}">
                <a16:creationId xmlns:a16="http://schemas.microsoft.com/office/drawing/2014/main" id="{EB736DD6-4525-413E-B2BF-49965C34AF98}"/>
              </a:ext>
            </a:extLst>
          </p:cNvPr>
          <p:cNvSpPr/>
          <p:nvPr/>
        </p:nvSpPr>
        <p:spPr>
          <a:xfrm>
            <a:off x="0" y="0"/>
            <a:ext cx="9144000" cy="196198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13622F95-95DB-429E-B3A5-4CEC1853F86A}"/>
              </a:ext>
            </a:extLst>
          </p:cNvPr>
          <p:cNvSpPr/>
          <p:nvPr/>
        </p:nvSpPr>
        <p:spPr>
          <a:xfrm>
            <a:off x="384926" y="2571750"/>
            <a:ext cx="266545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SUBTITLE1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D798C6C3-C23A-4831-B0E0-F6CCEC21AF6B}"/>
              </a:ext>
            </a:extLst>
          </p:cNvPr>
          <p:cNvSpPr/>
          <p:nvPr/>
        </p:nvSpPr>
        <p:spPr>
          <a:xfrm>
            <a:off x="384926" y="3356357"/>
            <a:ext cx="2665455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BE4738CE-5F85-4E7D-A9E1-8B441CC5809A}"/>
              </a:ext>
            </a:extLst>
          </p:cNvPr>
          <p:cNvSpPr/>
          <p:nvPr/>
        </p:nvSpPr>
        <p:spPr>
          <a:xfrm>
            <a:off x="3239272" y="2571750"/>
            <a:ext cx="266545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1A01D819-70AC-4076-A9B8-F8E51353F4BB}"/>
              </a:ext>
            </a:extLst>
          </p:cNvPr>
          <p:cNvSpPr/>
          <p:nvPr/>
        </p:nvSpPr>
        <p:spPr>
          <a:xfrm>
            <a:off x="3239272" y="3356357"/>
            <a:ext cx="2665455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C4036B07-0ED8-4CF1-B953-6B1B0BF86826}"/>
              </a:ext>
            </a:extLst>
          </p:cNvPr>
          <p:cNvSpPr/>
          <p:nvPr/>
        </p:nvSpPr>
        <p:spPr>
          <a:xfrm>
            <a:off x="6093619" y="2550318"/>
            <a:ext cx="266545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F85B4B00-F89B-417F-963E-7C428805EFA7}"/>
              </a:ext>
            </a:extLst>
          </p:cNvPr>
          <p:cNvSpPr/>
          <p:nvPr/>
        </p:nvSpPr>
        <p:spPr>
          <a:xfrm>
            <a:off x="6093619" y="3334925"/>
            <a:ext cx="2665455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205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167D7AF-1912-4030-BF52-4A523E802088}"/>
              </a:ext>
            </a:extLst>
          </p:cNvPr>
          <p:cNvSpPr txBox="1"/>
          <p:nvPr/>
        </p:nvSpPr>
        <p:spPr>
          <a:xfrm>
            <a:off x="3699627" y="240363"/>
            <a:ext cx="5044320" cy="78121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rgbClr val="3542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200" strike="noStrike" spc="-1" dirty="0">
              <a:solidFill>
                <a:srgbClr val="354259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3C1FCFE-BBE5-4D5C-82FD-1F73113E091C}"/>
              </a:ext>
            </a:extLst>
          </p:cNvPr>
          <p:cNvSpPr/>
          <p:nvPr/>
        </p:nvSpPr>
        <p:spPr>
          <a:xfrm>
            <a:off x="4607535" y="1021575"/>
            <a:ext cx="4271320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SUBTITLE1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со скругленными углами 3">
            <a:extLst>
              <a:ext uri="{FF2B5EF4-FFF2-40B4-BE49-F238E27FC236}">
                <a16:creationId xmlns:a16="http://schemas.microsoft.com/office/drawing/2014/main" id="{AE115C34-7D47-487C-B3D4-43A9C07C0B2A}"/>
              </a:ext>
            </a:extLst>
          </p:cNvPr>
          <p:cNvSpPr/>
          <p:nvPr/>
        </p:nvSpPr>
        <p:spPr>
          <a:xfrm>
            <a:off x="0" y="0"/>
            <a:ext cx="3397272" cy="5143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CC6D6461-CFD4-4F99-B3DD-15D02BAAF409}"/>
              </a:ext>
            </a:extLst>
          </p:cNvPr>
          <p:cNvSpPr/>
          <p:nvPr/>
        </p:nvSpPr>
        <p:spPr>
          <a:xfrm>
            <a:off x="4607535" y="1587742"/>
            <a:ext cx="4271320" cy="5152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Стрелка: шеврон 1">
            <a:extLst>
              <a:ext uri="{FF2B5EF4-FFF2-40B4-BE49-F238E27FC236}">
                <a16:creationId xmlns:a16="http://schemas.microsoft.com/office/drawing/2014/main" id="{795AFA7B-FC3F-4AA4-9EBC-23526F519922}"/>
              </a:ext>
            </a:extLst>
          </p:cNvPr>
          <p:cNvSpPr/>
          <p:nvPr/>
        </p:nvSpPr>
        <p:spPr>
          <a:xfrm rot="5400000">
            <a:off x="3685700" y="1299324"/>
            <a:ext cx="834866" cy="637696"/>
          </a:xfrm>
          <a:prstGeom prst="chevron">
            <a:avLst>
              <a:gd name="adj" fmla="val 22024"/>
            </a:avLst>
          </a:prstGeom>
          <a:solidFill>
            <a:srgbClr val="205279"/>
          </a:solidFill>
          <a:ln>
            <a:solidFill>
              <a:srgbClr val="354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95F2C5-C258-4E10-8696-DDCC7EC9F43D}"/>
              </a:ext>
            </a:extLst>
          </p:cNvPr>
          <p:cNvSpPr txBox="1"/>
          <p:nvPr/>
        </p:nvSpPr>
        <p:spPr>
          <a:xfrm>
            <a:off x="3919193" y="1476051"/>
            <a:ext cx="36567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ru-RU" sz="18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3" name="TextBox 10">
            <a:extLst>
              <a:ext uri="{FF2B5EF4-FFF2-40B4-BE49-F238E27FC236}">
                <a16:creationId xmlns:a16="http://schemas.microsoft.com/office/drawing/2014/main" id="{9FF4253E-BE60-469D-B9AD-E372506FEC65}"/>
              </a:ext>
            </a:extLst>
          </p:cNvPr>
          <p:cNvSpPr/>
          <p:nvPr/>
        </p:nvSpPr>
        <p:spPr>
          <a:xfrm>
            <a:off x="4607535" y="2335792"/>
            <a:ext cx="4271320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10">
            <a:extLst>
              <a:ext uri="{FF2B5EF4-FFF2-40B4-BE49-F238E27FC236}">
                <a16:creationId xmlns:a16="http://schemas.microsoft.com/office/drawing/2014/main" id="{9F340081-ED58-4130-B70A-69C9D5CA5A96}"/>
              </a:ext>
            </a:extLst>
          </p:cNvPr>
          <p:cNvSpPr/>
          <p:nvPr/>
        </p:nvSpPr>
        <p:spPr>
          <a:xfrm>
            <a:off x="4607535" y="2909102"/>
            <a:ext cx="4271320" cy="5152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Стрелка: шеврон 37">
            <a:extLst>
              <a:ext uri="{FF2B5EF4-FFF2-40B4-BE49-F238E27FC236}">
                <a16:creationId xmlns:a16="http://schemas.microsoft.com/office/drawing/2014/main" id="{DCB25F2F-AA3A-4903-A07D-9C657D081731}"/>
              </a:ext>
            </a:extLst>
          </p:cNvPr>
          <p:cNvSpPr/>
          <p:nvPr/>
        </p:nvSpPr>
        <p:spPr>
          <a:xfrm rot="5400000">
            <a:off x="3685700" y="2613541"/>
            <a:ext cx="834866" cy="637696"/>
          </a:xfrm>
          <a:prstGeom prst="chevron">
            <a:avLst>
              <a:gd name="adj" fmla="val 22024"/>
            </a:avLst>
          </a:prstGeom>
          <a:solidFill>
            <a:srgbClr val="205279"/>
          </a:solidFill>
          <a:ln>
            <a:solidFill>
              <a:srgbClr val="354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CA22BD-59D6-4D3F-8C29-3C90A0A034D9}"/>
              </a:ext>
            </a:extLst>
          </p:cNvPr>
          <p:cNvSpPr txBox="1"/>
          <p:nvPr/>
        </p:nvSpPr>
        <p:spPr>
          <a:xfrm>
            <a:off x="3919193" y="2790268"/>
            <a:ext cx="36567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ru-RU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0" name="TextBox 10">
            <a:extLst>
              <a:ext uri="{FF2B5EF4-FFF2-40B4-BE49-F238E27FC236}">
                <a16:creationId xmlns:a16="http://schemas.microsoft.com/office/drawing/2014/main" id="{A473A297-E8E7-4BB2-9533-357F0A2B9A4B}"/>
              </a:ext>
            </a:extLst>
          </p:cNvPr>
          <p:cNvSpPr/>
          <p:nvPr/>
        </p:nvSpPr>
        <p:spPr>
          <a:xfrm>
            <a:off x="4607535" y="3657153"/>
            <a:ext cx="4271320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10">
            <a:extLst>
              <a:ext uri="{FF2B5EF4-FFF2-40B4-BE49-F238E27FC236}">
                <a16:creationId xmlns:a16="http://schemas.microsoft.com/office/drawing/2014/main" id="{C09CA3F3-8FEC-4933-A894-CCE559B93892}"/>
              </a:ext>
            </a:extLst>
          </p:cNvPr>
          <p:cNvSpPr/>
          <p:nvPr/>
        </p:nvSpPr>
        <p:spPr>
          <a:xfrm>
            <a:off x="4607535" y="4230463"/>
            <a:ext cx="4271320" cy="5152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Стрелка: шеврон 41">
            <a:extLst>
              <a:ext uri="{FF2B5EF4-FFF2-40B4-BE49-F238E27FC236}">
                <a16:creationId xmlns:a16="http://schemas.microsoft.com/office/drawing/2014/main" id="{8D0DCE13-BD2F-4313-B954-8AA86FDC318A}"/>
              </a:ext>
            </a:extLst>
          </p:cNvPr>
          <p:cNvSpPr/>
          <p:nvPr/>
        </p:nvSpPr>
        <p:spPr>
          <a:xfrm rot="5400000">
            <a:off x="3685700" y="3934902"/>
            <a:ext cx="834866" cy="637696"/>
          </a:xfrm>
          <a:prstGeom prst="chevron">
            <a:avLst>
              <a:gd name="adj" fmla="val 22024"/>
            </a:avLst>
          </a:prstGeom>
          <a:solidFill>
            <a:srgbClr val="205279"/>
          </a:solidFill>
          <a:ln>
            <a:solidFill>
              <a:srgbClr val="354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81EB7E3-F301-4E1D-8DF2-C8673B00A9F5}"/>
              </a:ext>
            </a:extLst>
          </p:cNvPr>
          <p:cNvSpPr txBox="1"/>
          <p:nvPr/>
        </p:nvSpPr>
        <p:spPr>
          <a:xfrm>
            <a:off x="3919193" y="4111629"/>
            <a:ext cx="36567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ru-RU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16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167D7AF-1912-4030-BF52-4A523E802088}"/>
              </a:ext>
            </a:extLst>
          </p:cNvPr>
          <p:cNvSpPr txBox="1"/>
          <p:nvPr/>
        </p:nvSpPr>
        <p:spPr>
          <a:xfrm>
            <a:off x="384927" y="240363"/>
            <a:ext cx="5044320" cy="78121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rgbClr val="3542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200" strike="noStrike" spc="-1" dirty="0">
              <a:solidFill>
                <a:srgbClr val="354259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со скругленными углами 3">
            <a:extLst>
              <a:ext uri="{FF2B5EF4-FFF2-40B4-BE49-F238E27FC236}">
                <a16:creationId xmlns:a16="http://schemas.microsoft.com/office/drawing/2014/main" id="{AE115C34-7D47-487C-B3D4-43A9C07C0B2A}"/>
              </a:ext>
            </a:extLst>
          </p:cNvPr>
          <p:cNvSpPr/>
          <p:nvPr/>
        </p:nvSpPr>
        <p:spPr>
          <a:xfrm>
            <a:off x="5884066" y="0"/>
            <a:ext cx="3259934" cy="5143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" name="Shape 2">
            <a:extLst>
              <a:ext uri="{FF2B5EF4-FFF2-40B4-BE49-F238E27FC236}">
                <a16:creationId xmlns:a16="http://schemas.microsoft.com/office/drawing/2014/main" id="{0337312A-E67E-4694-950B-73624D5E7CD9}"/>
              </a:ext>
            </a:extLst>
          </p:cNvPr>
          <p:cNvSpPr/>
          <p:nvPr/>
        </p:nvSpPr>
        <p:spPr>
          <a:xfrm>
            <a:off x="384928" y="1081561"/>
            <a:ext cx="5044320" cy="1219679"/>
          </a:xfrm>
          <a:prstGeom prst="rect">
            <a:avLst/>
          </a:prstGeom>
          <a:solidFill>
            <a:srgbClr val="FFFFFF">
              <a:alpha val="4000"/>
            </a:srgbClr>
          </a:solidFill>
          <a:ln>
            <a:solidFill>
              <a:srgbClr val="205279"/>
            </a:solidFill>
          </a:ln>
        </p:spPr>
      </p:sp>
      <p:sp>
        <p:nvSpPr>
          <p:cNvPr id="24" name="Shape 5">
            <a:extLst>
              <a:ext uri="{FF2B5EF4-FFF2-40B4-BE49-F238E27FC236}">
                <a16:creationId xmlns:a16="http://schemas.microsoft.com/office/drawing/2014/main" id="{F024D0A4-4CA3-4373-B042-902C5FA141CD}"/>
              </a:ext>
            </a:extLst>
          </p:cNvPr>
          <p:cNvSpPr/>
          <p:nvPr/>
        </p:nvSpPr>
        <p:spPr>
          <a:xfrm>
            <a:off x="384928" y="2301241"/>
            <a:ext cx="5044320" cy="1219680"/>
          </a:xfrm>
          <a:prstGeom prst="rect">
            <a:avLst/>
          </a:prstGeom>
          <a:solidFill>
            <a:srgbClr val="000000">
              <a:alpha val="4000"/>
            </a:srgbClr>
          </a:solidFill>
          <a:ln>
            <a:solidFill>
              <a:srgbClr val="205279"/>
            </a:solidFill>
          </a:ln>
        </p:spPr>
      </p:sp>
      <p:sp>
        <p:nvSpPr>
          <p:cNvPr id="32" name="Shape 2">
            <a:extLst>
              <a:ext uri="{FF2B5EF4-FFF2-40B4-BE49-F238E27FC236}">
                <a16:creationId xmlns:a16="http://schemas.microsoft.com/office/drawing/2014/main" id="{7D0DD873-03B4-461C-BC16-6736C7076738}"/>
              </a:ext>
            </a:extLst>
          </p:cNvPr>
          <p:cNvSpPr/>
          <p:nvPr/>
        </p:nvSpPr>
        <p:spPr>
          <a:xfrm>
            <a:off x="384927" y="3520921"/>
            <a:ext cx="5044320" cy="1219679"/>
          </a:xfrm>
          <a:prstGeom prst="rect">
            <a:avLst/>
          </a:prstGeom>
          <a:solidFill>
            <a:srgbClr val="FFFFFF">
              <a:alpha val="4000"/>
            </a:srgbClr>
          </a:solidFill>
          <a:ln>
            <a:solidFill>
              <a:srgbClr val="205279"/>
            </a:solidFill>
          </a:ln>
        </p:spPr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3C1FCFE-BBE5-4D5C-82FD-1F73113E091C}"/>
              </a:ext>
            </a:extLst>
          </p:cNvPr>
          <p:cNvSpPr/>
          <p:nvPr/>
        </p:nvSpPr>
        <p:spPr>
          <a:xfrm>
            <a:off x="543202" y="1120684"/>
            <a:ext cx="4722218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SUBTITLE1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CC6D6461-CFD4-4F99-B3DD-15D02BAAF409}"/>
              </a:ext>
            </a:extLst>
          </p:cNvPr>
          <p:cNvSpPr/>
          <p:nvPr/>
        </p:nvSpPr>
        <p:spPr>
          <a:xfrm>
            <a:off x="543202" y="1686851"/>
            <a:ext cx="4722218" cy="5152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10">
            <a:extLst>
              <a:ext uri="{FF2B5EF4-FFF2-40B4-BE49-F238E27FC236}">
                <a16:creationId xmlns:a16="http://schemas.microsoft.com/office/drawing/2014/main" id="{8E1F58E7-4ADC-4584-B5EE-DCAC2F1FF5D5}"/>
              </a:ext>
            </a:extLst>
          </p:cNvPr>
          <p:cNvSpPr/>
          <p:nvPr/>
        </p:nvSpPr>
        <p:spPr>
          <a:xfrm>
            <a:off x="543202" y="2340364"/>
            <a:ext cx="4722218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10">
            <a:extLst>
              <a:ext uri="{FF2B5EF4-FFF2-40B4-BE49-F238E27FC236}">
                <a16:creationId xmlns:a16="http://schemas.microsoft.com/office/drawing/2014/main" id="{BEE4C82A-70DE-42D0-BD03-E2EAF357CA2E}"/>
              </a:ext>
            </a:extLst>
          </p:cNvPr>
          <p:cNvSpPr/>
          <p:nvPr/>
        </p:nvSpPr>
        <p:spPr>
          <a:xfrm>
            <a:off x="543202" y="2906531"/>
            <a:ext cx="4722218" cy="5152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10">
            <a:extLst>
              <a:ext uri="{FF2B5EF4-FFF2-40B4-BE49-F238E27FC236}">
                <a16:creationId xmlns:a16="http://schemas.microsoft.com/office/drawing/2014/main" id="{EF1F8D66-6033-40E7-8DEB-2D2B73BD3EA7}"/>
              </a:ext>
            </a:extLst>
          </p:cNvPr>
          <p:cNvSpPr/>
          <p:nvPr/>
        </p:nvSpPr>
        <p:spPr>
          <a:xfrm>
            <a:off x="543202" y="3560044"/>
            <a:ext cx="4722218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10">
            <a:extLst>
              <a:ext uri="{FF2B5EF4-FFF2-40B4-BE49-F238E27FC236}">
                <a16:creationId xmlns:a16="http://schemas.microsoft.com/office/drawing/2014/main" id="{FBF892C0-1559-4735-A6B6-8185ADC0F11C}"/>
              </a:ext>
            </a:extLst>
          </p:cNvPr>
          <p:cNvSpPr/>
          <p:nvPr/>
        </p:nvSpPr>
        <p:spPr>
          <a:xfrm>
            <a:off x="543202" y="4126211"/>
            <a:ext cx="4722218" cy="5152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321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>
            <a:extLst>
              <a:ext uri="{FF2B5EF4-FFF2-40B4-BE49-F238E27FC236}">
                <a16:creationId xmlns:a16="http://schemas.microsoft.com/office/drawing/2014/main" id="{6F95366B-E730-4E63-9824-CC54AE323F52}"/>
              </a:ext>
            </a:extLst>
          </p:cNvPr>
          <p:cNvSpPr/>
          <p:nvPr/>
        </p:nvSpPr>
        <p:spPr>
          <a:xfrm>
            <a:off x="-378620" y="-190829"/>
            <a:ext cx="3817145" cy="5525155"/>
          </a:xfrm>
          <a:prstGeom prst="ellipse">
            <a:avLst/>
          </a:prstGeom>
          <a:noFill/>
          <a:ln w="28575">
            <a:solidFill>
              <a:srgbClr val="2052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2E94F188-88E4-475F-9A05-AEAFF2B67129}"/>
              </a:ext>
            </a:extLst>
          </p:cNvPr>
          <p:cNvSpPr/>
          <p:nvPr/>
        </p:nvSpPr>
        <p:spPr>
          <a:xfrm>
            <a:off x="-1621629" y="-107157"/>
            <a:ext cx="4421981" cy="53578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</a:t>
            </a:r>
            <a:endParaRPr lang="ru-RU"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C3BC1D63-B1E1-4BD8-8FE2-1CC71934EB46}"/>
              </a:ext>
            </a:extLst>
          </p:cNvPr>
          <p:cNvGrpSpPr/>
          <p:nvPr/>
        </p:nvGrpSpPr>
        <p:grpSpPr>
          <a:xfrm>
            <a:off x="3198278" y="2573108"/>
            <a:ext cx="480494" cy="473335"/>
            <a:chOff x="3255687" y="2467754"/>
            <a:chExt cx="365676" cy="360226"/>
          </a:xfrm>
        </p:grpSpPr>
        <p:sp>
          <p:nvSpPr>
            <p:cNvPr id="13" name="Shape 3">
              <a:extLst>
                <a:ext uri="{FF2B5EF4-FFF2-40B4-BE49-F238E27FC236}">
                  <a16:creationId xmlns:a16="http://schemas.microsoft.com/office/drawing/2014/main" id="{28BE0730-2BAF-4F51-8897-6AABAB4BAC64}"/>
                </a:ext>
              </a:extLst>
            </p:cNvPr>
            <p:cNvSpPr/>
            <p:nvPr/>
          </p:nvSpPr>
          <p:spPr>
            <a:xfrm>
              <a:off x="3255687" y="2467754"/>
              <a:ext cx="365676" cy="360226"/>
            </a:xfrm>
            <a:prstGeom prst="roundRect">
              <a:avLst>
                <a:gd name="adj" fmla="val 50000"/>
              </a:avLst>
            </a:prstGeom>
            <a:solidFill>
              <a:srgbClr val="205279"/>
            </a:solidFill>
            <a:ln w="7620">
              <a:solidFill>
                <a:srgbClr val="1A4260"/>
              </a:solidFill>
              <a:prstDash val="solid"/>
            </a:ln>
          </p:spPr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AA1F6BA-CC9E-4ADA-A18B-CB79C5E06829}"/>
                </a:ext>
              </a:extLst>
            </p:cNvPr>
            <p:cNvSpPr txBox="1"/>
            <p:nvPr/>
          </p:nvSpPr>
          <p:spPr>
            <a:xfrm>
              <a:off x="3255687" y="2508159"/>
              <a:ext cx="365676" cy="2810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0" strike="noStrike" spc="-1" dirty="0">
                  <a:solidFill>
                    <a:schemeClr val="bg1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2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912B697-AB1E-4AF2-B7D7-D367BC352F7B}"/>
              </a:ext>
            </a:extLst>
          </p:cNvPr>
          <p:cNvGrpSpPr/>
          <p:nvPr/>
        </p:nvGrpSpPr>
        <p:grpSpPr>
          <a:xfrm>
            <a:off x="3018991" y="1193426"/>
            <a:ext cx="480494" cy="473335"/>
            <a:chOff x="3255687" y="2467754"/>
            <a:chExt cx="365676" cy="360226"/>
          </a:xfrm>
        </p:grpSpPr>
        <p:sp>
          <p:nvSpPr>
            <p:cNvPr id="16" name="Shape 3">
              <a:extLst>
                <a:ext uri="{FF2B5EF4-FFF2-40B4-BE49-F238E27FC236}">
                  <a16:creationId xmlns:a16="http://schemas.microsoft.com/office/drawing/2014/main" id="{0CF8AA45-19A5-48C2-9303-C2F273564EF0}"/>
                </a:ext>
              </a:extLst>
            </p:cNvPr>
            <p:cNvSpPr/>
            <p:nvPr/>
          </p:nvSpPr>
          <p:spPr>
            <a:xfrm>
              <a:off x="3255687" y="2467754"/>
              <a:ext cx="365676" cy="360226"/>
            </a:xfrm>
            <a:prstGeom prst="roundRect">
              <a:avLst>
                <a:gd name="adj" fmla="val 50000"/>
              </a:avLst>
            </a:prstGeom>
            <a:solidFill>
              <a:srgbClr val="205279"/>
            </a:solidFill>
            <a:ln w="7620">
              <a:solidFill>
                <a:srgbClr val="1A4260"/>
              </a:solidFill>
              <a:prstDash val="solid"/>
            </a:ln>
          </p:spPr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CC697C-9469-4974-A409-71F8AD80DE75}"/>
                </a:ext>
              </a:extLst>
            </p:cNvPr>
            <p:cNvSpPr txBox="1"/>
            <p:nvPr/>
          </p:nvSpPr>
          <p:spPr>
            <a:xfrm>
              <a:off x="3255687" y="2508159"/>
              <a:ext cx="365676" cy="2810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pc="-1" dirty="0">
                  <a:solidFill>
                    <a:schemeClr val="bg1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1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C62DDCDA-D1DC-4356-9359-B0836265069F}"/>
              </a:ext>
            </a:extLst>
          </p:cNvPr>
          <p:cNvGrpSpPr/>
          <p:nvPr/>
        </p:nvGrpSpPr>
        <p:grpSpPr>
          <a:xfrm>
            <a:off x="2850615" y="3905994"/>
            <a:ext cx="480494" cy="473335"/>
            <a:chOff x="3255687" y="2467754"/>
            <a:chExt cx="365676" cy="360226"/>
          </a:xfrm>
        </p:grpSpPr>
        <p:sp>
          <p:nvSpPr>
            <p:cNvPr id="19" name="Shape 3">
              <a:extLst>
                <a:ext uri="{FF2B5EF4-FFF2-40B4-BE49-F238E27FC236}">
                  <a16:creationId xmlns:a16="http://schemas.microsoft.com/office/drawing/2014/main" id="{73A822CE-247E-4852-83D6-061D37B788B8}"/>
                </a:ext>
              </a:extLst>
            </p:cNvPr>
            <p:cNvSpPr/>
            <p:nvPr/>
          </p:nvSpPr>
          <p:spPr>
            <a:xfrm>
              <a:off x="3255687" y="2467754"/>
              <a:ext cx="365676" cy="360226"/>
            </a:xfrm>
            <a:prstGeom prst="roundRect">
              <a:avLst>
                <a:gd name="adj" fmla="val 50000"/>
              </a:avLst>
            </a:prstGeom>
            <a:solidFill>
              <a:srgbClr val="205279"/>
            </a:solidFill>
            <a:ln w="7620">
              <a:solidFill>
                <a:srgbClr val="1A4260"/>
              </a:solidFill>
              <a:prstDash val="solid"/>
            </a:ln>
          </p:spPr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C87560C-031D-4BA9-8519-2AE8814E3061}"/>
                </a:ext>
              </a:extLst>
            </p:cNvPr>
            <p:cNvSpPr txBox="1"/>
            <p:nvPr/>
          </p:nvSpPr>
          <p:spPr>
            <a:xfrm>
              <a:off x="3255687" y="2508159"/>
              <a:ext cx="365676" cy="2810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0" strike="noStrike" spc="-1" dirty="0">
                  <a:solidFill>
                    <a:schemeClr val="bg1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3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10">
            <a:extLst>
              <a:ext uri="{FF2B5EF4-FFF2-40B4-BE49-F238E27FC236}">
                <a16:creationId xmlns:a16="http://schemas.microsoft.com/office/drawing/2014/main" id="{68E2E376-D032-4BD3-90C9-279BE1B40D73}"/>
              </a:ext>
            </a:extLst>
          </p:cNvPr>
          <p:cNvSpPr/>
          <p:nvPr/>
        </p:nvSpPr>
        <p:spPr>
          <a:xfrm>
            <a:off x="3569816" y="886042"/>
            <a:ext cx="5044319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SUBTITLE1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10">
            <a:extLst>
              <a:ext uri="{FF2B5EF4-FFF2-40B4-BE49-F238E27FC236}">
                <a16:creationId xmlns:a16="http://schemas.microsoft.com/office/drawing/2014/main" id="{80943B24-A6BF-4B69-BE24-5A6D9B1DC763}"/>
              </a:ext>
            </a:extLst>
          </p:cNvPr>
          <p:cNvSpPr/>
          <p:nvPr/>
        </p:nvSpPr>
        <p:spPr>
          <a:xfrm>
            <a:off x="3569817" y="1452209"/>
            <a:ext cx="5044318" cy="5152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04F7F8-9579-426B-A873-0D924A9CF9CF}"/>
              </a:ext>
            </a:extLst>
          </p:cNvPr>
          <p:cNvSpPr txBox="1"/>
          <p:nvPr/>
        </p:nvSpPr>
        <p:spPr>
          <a:xfrm>
            <a:off x="3569817" y="164163"/>
            <a:ext cx="5044320" cy="78121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rgbClr val="3542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200" strike="noStrike" spc="-1" dirty="0">
              <a:solidFill>
                <a:srgbClr val="354259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10">
            <a:extLst>
              <a:ext uri="{FF2B5EF4-FFF2-40B4-BE49-F238E27FC236}">
                <a16:creationId xmlns:a16="http://schemas.microsoft.com/office/drawing/2014/main" id="{40CBE254-5091-4973-B689-E43C37EDC50E}"/>
              </a:ext>
            </a:extLst>
          </p:cNvPr>
          <p:cNvSpPr/>
          <p:nvPr/>
        </p:nvSpPr>
        <p:spPr>
          <a:xfrm>
            <a:off x="3870743" y="2260735"/>
            <a:ext cx="4743392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09D0F478-A236-436D-BEF0-699EF4288A63}"/>
              </a:ext>
            </a:extLst>
          </p:cNvPr>
          <p:cNvSpPr/>
          <p:nvPr/>
        </p:nvSpPr>
        <p:spPr>
          <a:xfrm>
            <a:off x="3870742" y="2826902"/>
            <a:ext cx="4743391" cy="5152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0D242769-DE1A-45B9-A92A-875389CCA575}"/>
              </a:ext>
            </a:extLst>
          </p:cNvPr>
          <p:cNvSpPr/>
          <p:nvPr/>
        </p:nvSpPr>
        <p:spPr>
          <a:xfrm>
            <a:off x="3569817" y="3599248"/>
            <a:ext cx="5044316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57764BE4-27C0-48CF-A059-F458E9953F73}"/>
              </a:ext>
            </a:extLst>
          </p:cNvPr>
          <p:cNvSpPr/>
          <p:nvPr/>
        </p:nvSpPr>
        <p:spPr>
          <a:xfrm>
            <a:off x="3569816" y="4165415"/>
            <a:ext cx="5044315" cy="5152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699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9E08749-B336-405C-87F1-1309A67FA416}"/>
              </a:ext>
            </a:extLst>
          </p:cNvPr>
          <p:cNvSpPr txBox="1"/>
          <p:nvPr/>
        </p:nvSpPr>
        <p:spPr>
          <a:xfrm>
            <a:off x="384926" y="407344"/>
            <a:ext cx="8466179" cy="82788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rgbClr val="3542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13622F95-95DB-429E-B3A5-4CEC1853F86A}"/>
              </a:ext>
            </a:extLst>
          </p:cNvPr>
          <p:cNvSpPr/>
          <p:nvPr/>
        </p:nvSpPr>
        <p:spPr>
          <a:xfrm>
            <a:off x="384926" y="1637886"/>
            <a:ext cx="266545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SUBTITLE1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D798C6C3-C23A-4831-B0E0-F6CCEC21AF6B}"/>
              </a:ext>
            </a:extLst>
          </p:cNvPr>
          <p:cNvSpPr/>
          <p:nvPr/>
        </p:nvSpPr>
        <p:spPr>
          <a:xfrm>
            <a:off x="384926" y="2422493"/>
            <a:ext cx="2665455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BE4738CE-5F85-4E7D-A9E1-8B441CC5809A}"/>
              </a:ext>
            </a:extLst>
          </p:cNvPr>
          <p:cNvSpPr/>
          <p:nvPr/>
        </p:nvSpPr>
        <p:spPr>
          <a:xfrm>
            <a:off x="3239272" y="1637886"/>
            <a:ext cx="266545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1A01D819-70AC-4076-A9B8-F8E51353F4BB}"/>
              </a:ext>
            </a:extLst>
          </p:cNvPr>
          <p:cNvSpPr/>
          <p:nvPr/>
        </p:nvSpPr>
        <p:spPr>
          <a:xfrm>
            <a:off x="3239272" y="2422493"/>
            <a:ext cx="2665455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C4036B07-0ED8-4CF1-B953-6B1B0BF86826}"/>
              </a:ext>
            </a:extLst>
          </p:cNvPr>
          <p:cNvSpPr/>
          <p:nvPr/>
        </p:nvSpPr>
        <p:spPr>
          <a:xfrm>
            <a:off x="6093619" y="1616454"/>
            <a:ext cx="266545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F85B4B00-F89B-417F-963E-7C428805EFA7}"/>
              </a:ext>
            </a:extLst>
          </p:cNvPr>
          <p:cNvSpPr/>
          <p:nvPr/>
        </p:nvSpPr>
        <p:spPr>
          <a:xfrm>
            <a:off x="6093619" y="2401061"/>
            <a:ext cx="2665455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EAA11DC7-B144-4657-957E-772028D9C2EB}"/>
              </a:ext>
            </a:extLst>
          </p:cNvPr>
          <p:cNvSpPr/>
          <p:nvPr/>
        </p:nvSpPr>
        <p:spPr>
          <a:xfrm rot="16200000">
            <a:off x="4255770" y="194085"/>
            <a:ext cx="617220" cy="8153400"/>
          </a:xfrm>
          <a:prstGeom prst="downArrow">
            <a:avLst>
              <a:gd name="adj1" fmla="val 30247"/>
              <a:gd name="adj2" fmla="val 80864"/>
            </a:avLst>
          </a:prstGeom>
          <a:solidFill>
            <a:srgbClr val="2052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843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167D7AF-1912-4030-BF52-4A523E802088}"/>
              </a:ext>
            </a:extLst>
          </p:cNvPr>
          <p:cNvSpPr txBox="1"/>
          <p:nvPr/>
        </p:nvSpPr>
        <p:spPr>
          <a:xfrm>
            <a:off x="3699627" y="240363"/>
            <a:ext cx="5044320" cy="78121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rgbClr val="3542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200" strike="noStrike" spc="-1" dirty="0">
              <a:solidFill>
                <a:srgbClr val="354259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со скругленными углами 3">
            <a:extLst>
              <a:ext uri="{FF2B5EF4-FFF2-40B4-BE49-F238E27FC236}">
                <a16:creationId xmlns:a16="http://schemas.microsoft.com/office/drawing/2014/main" id="{AE115C34-7D47-487C-B3D4-43A9C07C0B2A}"/>
              </a:ext>
            </a:extLst>
          </p:cNvPr>
          <p:cNvSpPr/>
          <p:nvPr/>
        </p:nvSpPr>
        <p:spPr>
          <a:xfrm>
            <a:off x="0" y="0"/>
            <a:ext cx="3397272" cy="5143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907845BD-1CA4-4255-9387-95F6C60ABB50}"/>
              </a:ext>
            </a:extLst>
          </p:cNvPr>
          <p:cNvSpPr/>
          <p:nvPr/>
        </p:nvSpPr>
        <p:spPr>
          <a:xfrm>
            <a:off x="3699627" y="1130385"/>
            <a:ext cx="2533533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SUBTITLE1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26690492-D90A-4A40-A75F-1B26E0C13569}"/>
              </a:ext>
            </a:extLst>
          </p:cNvPr>
          <p:cNvSpPr/>
          <p:nvPr/>
        </p:nvSpPr>
        <p:spPr>
          <a:xfrm>
            <a:off x="3699627" y="1914992"/>
            <a:ext cx="2533533" cy="12701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10">
            <a:extLst>
              <a:ext uri="{FF2B5EF4-FFF2-40B4-BE49-F238E27FC236}">
                <a16:creationId xmlns:a16="http://schemas.microsoft.com/office/drawing/2014/main" id="{D9A8C5E1-80CB-4876-91EF-060A6B546FC7}"/>
              </a:ext>
            </a:extLst>
          </p:cNvPr>
          <p:cNvSpPr/>
          <p:nvPr/>
        </p:nvSpPr>
        <p:spPr>
          <a:xfrm>
            <a:off x="6403182" y="1130385"/>
            <a:ext cx="2533533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10">
            <a:extLst>
              <a:ext uri="{FF2B5EF4-FFF2-40B4-BE49-F238E27FC236}">
                <a16:creationId xmlns:a16="http://schemas.microsoft.com/office/drawing/2014/main" id="{02ECB716-3A62-4B4B-BB86-1A1F9B13DC04}"/>
              </a:ext>
            </a:extLst>
          </p:cNvPr>
          <p:cNvSpPr/>
          <p:nvPr/>
        </p:nvSpPr>
        <p:spPr>
          <a:xfrm>
            <a:off x="6403182" y="1914993"/>
            <a:ext cx="2533533" cy="127016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10">
            <a:extLst>
              <a:ext uri="{FF2B5EF4-FFF2-40B4-BE49-F238E27FC236}">
                <a16:creationId xmlns:a16="http://schemas.microsoft.com/office/drawing/2014/main" id="{2FF83F15-3EA9-4AC2-B7B2-783B3AB2E882}"/>
              </a:ext>
            </a:extLst>
          </p:cNvPr>
          <p:cNvSpPr/>
          <p:nvPr/>
        </p:nvSpPr>
        <p:spPr>
          <a:xfrm>
            <a:off x="3699627" y="3383280"/>
            <a:ext cx="5237088" cy="32942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F9551F03-2C16-43E3-AD0C-A3B6B3392502}"/>
              </a:ext>
            </a:extLst>
          </p:cNvPr>
          <p:cNvSpPr/>
          <p:nvPr/>
        </p:nvSpPr>
        <p:spPr>
          <a:xfrm>
            <a:off x="3699626" y="3734892"/>
            <a:ext cx="5147193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021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9E08749-B336-405C-87F1-1309A67FA416}"/>
              </a:ext>
            </a:extLst>
          </p:cNvPr>
          <p:cNvSpPr txBox="1"/>
          <p:nvPr/>
        </p:nvSpPr>
        <p:spPr>
          <a:xfrm>
            <a:off x="384926" y="2090575"/>
            <a:ext cx="8466179" cy="4811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rgbClr val="3542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200" strike="noStrike" spc="-1" dirty="0">
              <a:solidFill>
                <a:srgbClr val="354259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13622F95-95DB-429E-B3A5-4CEC1853F86A}"/>
              </a:ext>
            </a:extLst>
          </p:cNvPr>
          <p:cNvSpPr/>
          <p:nvPr/>
        </p:nvSpPr>
        <p:spPr>
          <a:xfrm>
            <a:off x="859082" y="2571750"/>
            <a:ext cx="2355606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D798C6C3-C23A-4831-B0E0-F6CCEC21AF6B}"/>
              </a:ext>
            </a:extLst>
          </p:cNvPr>
          <p:cNvSpPr/>
          <p:nvPr/>
        </p:nvSpPr>
        <p:spPr>
          <a:xfrm>
            <a:off x="859081" y="3356357"/>
            <a:ext cx="2355605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hape 3">
            <a:extLst>
              <a:ext uri="{FF2B5EF4-FFF2-40B4-BE49-F238E27FC236}">
                <a16:creationId xmlns:a16="http://schemas.microsoft.com/office/drawing/2014/main" id="{F914BA69-20E9-474B-AE84-4F1911C83D2D}"/>
              </a:ext>
            </a:extLst>
          </p:cNvPr>
          <p:cNvSpPr/>
          <p:nvPr/>
        </p:nvSpPr>
        <p:spPr>
          <a:xfrm>
            <a:off x="479117" y="2886368"/>
            <a:ext cx="365676" cy="360226"/>
          </a:xfrm>
          <a:prstGeom prst="roundRect">
            <a:avLst>
              <a:gd name="adj" fmla="val 18669"/>
            </a:avLst>
          </a:prstGeom>
          <a:solidFill>
            <a:srgbClr val="205279"/>
          </a:solidFill>
          <a:ln w="7620">
            <a:solidFill>
              <a:srgbClr val="1A4260"/>
            </a:solidFill>
            <a:prstDash val="solid"/>
          </a:ln>
        </p:spPr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B8D934-7743-454B-93CC-20EFEF2AC699}"/>
              </a:ext>
            </a:extLst>
          </p:cNvPr>
          <p:cNvSpPr txBox="1"/>
          <p:nvPr/>
        </p:nvSpPr>
        <p:spPr>
          <a:xfrm>
            <a:off x="479117" y="2895360"/>
            <a:ext cx="36567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ru-RU" sz="18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9A2086F1-2AD7-4FE7-A587-FFD50C11AF0D}"/>
              </a:ext>
            </a:extLst>
          </p:cNvPr>
          <p:cNvSpPr/>
          <p:nvPr/>
        </p:nvSpPr>
        <p:spPr>
          <a:xfrm>
            <a:off x="3820950" y="2571750"/>
            <a:ext cx="2355606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99CA5C8E-3F4D-407F-938F-CDB1AD48834D}"/>
              </a:ext>
            </a:extLst>
          </p:cNvPr>
          <p:cNvSpPr/>
          <p:nvPr/>
        </p:nvSpPr>
        <p:spPr>
          <a:xfrm>
            <a:off x="3820950" y="3356357"/>
            <a:ext cx="2355606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hape 3">
            <a:extLst>
              <a:ext uri="{FF2B5EF4-FFF2-40B4-BE49-F238E27FC236}">
                <a16:creationId xmlns:a16="http://schemas.microsoft.com/office/drawing/2014/main" id="{8A4F7442-77C8-4F7E-B1FE-4A54DDA9006C}"/>
              </a:ext>
            </a:extLst>
          </p:cNvPr>
          <p:cNvSpPr/>
          <p:nvPr/>
        </p:nvSpPr>
        <p:spPr>
          <a:xfrm>
            <a:off x="3440985" y="2886368"/>
            <a:ext cx="365676" cy="360226"/>
          </a:xfrm>
          <a:prstGeom prst="roundRect">
            <a:avLst>
              <a:gd name="adj" fmla="val 18669"/>
            </a:avLst>
          </a:prstGeom>
          <a:solidFill>
            <a:srgbClr val="205279"/>
          </a:solidFill>
          <a:ln w="7620">
            <a:solidFill>
              <a:srgbClr val="1A4260"/>
            </a:solidFill>
            <a:prstDash val="solid"/>
          </a:ln>
        </p:spPr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E63B7B-6B11-4504-ABF4-F3098E53BFE6}"/>
              </a:ext>
            </a:extLst>
          </p:cNvPr>
          <p:cNvSpPr txBox="1"/>
          <p:nvPr/>
        </p:nvSpPr>
        <p:spPr>
          <a:xfrm>
            <a:off x="3440985" y="2895360"/>
            <a:ext cx="36567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ru-RU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" name="TextBox 10">
            <a:extLst>
              <a:ext uri="{FF2B5EF4-FFF2-40B4-BE49-F238E27FC236}">
                <a16:creationId xmlns:a16="http://schemas.microsoft.com/office/drawing/2014/main" id="{C67E2E20-EB57-40FD-8D37-45097694DEA7}"/>
              </a:ext>
            </a:extLst>
          </p:cNvPr>
          <p:cNvSpPr/>
          <p:nvPr/>
        </p:nvSpPr>
        <p:spPr>
          <a:xfrm>
            <a:off x="6782818" y="2571750"/>
            <a:ext cx="2294583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45EC583A-9632-4DE0-A91E-E0712C4CE643}"/>
              </a:ext>
            </a:extLst>
          </p:cNvPr>
          <p:cNvSpPr/>
          <p:nvPr/>
        </p:nvSpPr>
        <p:spPr>
          <a:xfrm>
            <a:off x="6782818" y="3356357"/>
            <a:ext cx="2294583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Shape 3">
            <a:extLst>
              <a:ext uri="{FF2B5EF4-FFF2-40B4-BE49-F238E27FC236}">
                <a16:creationId xmlns:a16="http://schemas.microsoft.com/office/drawing/2014/main" id="{E390DB8F-74EE-4970-BCB5-E4B2CF21A36E}"/>
              </a:ext>
            </a:extLst>
          </p:cNvPr>
          <p:cNvSpPr/>
          <p:nvPr/>
        </p:nvSpPr>
        <p:spPr>
          <a:xfrm>
            <a:off x="6402854" y="2886368"/>
            <a:ext cx="365676" cy="360226"/>
          </a:xfrm>
          <a:prstGeom prst="roundRect">
            <a:avLst>
              <a:gd name="adj" fmla="val 18669"/>
            </a:avLst>
          </a:prstGeom>
          <a:solidFill>
            <a:srgbClr val="205279"/>
          </a:solidFill>
          <a:ln w="7620">
            <a:solidFill>
              <a:srgbClr val="1A4260"/>
            </a:solidFill>
            <a:prstDash val="solid"/>
          </a:ln>
        </p:spPr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CE3D32-1EEA-43A4-816D-4EBADE60CE4A}"/>
              </a:ext>
            </a:extLst>
          </p:cNvPr>
          <p:cNvSpPr txBox="1"/>
          <p:nvPr/>
        </p:nvSpPr>
        <p:spPr>
          <a:xfrm>
            <a:off x="6402854" y="2895360"/>
            <a:ext cx="36567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ru-RU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3" name="Прямоугольник со скругленными углами 3">
            <a:extLst>
              <a:ext uri="{FF2B5EF4-FFF2-40B4-BE49-F238E27FC236}">
                <a16:creationId xmlns:a16="http://schemas.microsoft.com/office/drawing/2014/main" id="{6E4C1D8D-EB14-49E5-98D4-E4BEC9D6E5C9}"/>
              </a:ext>
            </a:extLst>
          </p:cNvPr>
          <p:cNvSpPr/>
          <p:nvPr/>
        </p:nvSpPr>
        <p:spPr>
          <a:xfrm>
            <a:off x="0" y="0"/>
            <a:ext cx="9144000" cy="196198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7485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1800</TotalTime>
  <Words>126</Words>
  <Application>Microsoft Office PowerPoint</Application>
  <PresentationFormat>Экран (16:9)</PresentationFormat>
  <Paragraphs>90</Paragraphs>
  <Slides>11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Алика Шпагина</cp:lastModifiedBy>
  <cp:revision>39</cp:revision>
  <dcterms:created xsi:type="dcterms:W3CDTF">2024-04-17T19:56:02Z</dcterms:created>
  <dcterms:modified xsi:type="dcterms:W3CDTF">2024-11-29T07:23:46Z</dcterms:modified>
</cp:coreProperties>
</file>