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24</Words>
  <Application>Microsoft Office PowerPoint</Application>
  <PresentationFormat>Экран (16:9)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38</cp:revision>
  <dcterms:created xsi:type="dcterms:W3CDTF">2024-04-17T19:56:02Z</dcterms:created>
  <dcterms:modified xsi:type="dcterms:W3CDTF">2024-11-29T08:37:15Z</dcterms:modified>
</cp:coreProperties>
</file>