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EC32D-06DB-4A7F-AEF1-A2DD6FCC00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688C5-2834-4D19-B7EA-36694CFD67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3E98D4-4088-4E2A-93F7-C442D7AF63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E8E2E-F6E4-4E62-B11A-98E51D8874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68DB6-CEEF-431F-9784-7D1F15B67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87DD5-CD21-4706-8445-151968C8D2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015A8-80F0-4366-B9D6-3AD17E117E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309460-E707-49F2-89B2-85C058245B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0206B-5CA1-4D52-974D-E9FA55BE66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8A357-BA60-44C8-912A-C01B86145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CA8DB-CE49-4E22-B527-178C9DC9C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32B5A-4FAF-472D-940D-7F26730E7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412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DC2A3-799F-432C-B074-924E7256EB7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6"/>
          <p:cNvSpPr/>
          <p:nvPr/>
        </p:nvSpPr>
        <p:spPr>
          <a:xfrm>
            <a:off x="463680" y="490320"/>
            <a:ext cx="476352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TextBox 10"/>
          <p:cNvSpPr/>
          <p:nvPr/>
        </p:nvSpPr>
        <p:spPr>
          <a:xfrm>
            <a:off x="497880" y="1319760"/>
            <a:ext cx="4728960" cy="34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Прямоугольник со скругленными углами 3"/>
          <p:cNvSpPr/>
          <p:nvPr/>
        </p:nvSpPr>
        <p:spPr>
          <a:xfrm>
            <a:off x="5486760" y="0"/>
            <a:ext cx="395748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2024-09-02T17:15:05Z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