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CF2288-8FFC-4184-80C5-1CCB4B0852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DEC725-775D-4028-9462-F83ECBB9C9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F95A79-7F54-4093-A664-FFD999FEBB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D0B8FF-6FDB-48B0-8BFD-65FFFF077D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C26D86-2EFB-4509-86DB-EE4C145C65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F90F3A-2548-43A8-922C-4409F8CC7D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5086AF-9158-4640-9B24-B0775CBC83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044037-22EB-4CAB-AE60-46811D3A5A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B43125-2769-4BDB-BA93-09A875A064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6A2472-8FF2-4FF1-82BA-633396FBA2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C06D54-DF85-474C-8A51-A65C22AF21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CBC0AB-3F74-45B6-94AC-FFBBD048E3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376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598964-1D05-43AE-B51D-09FE9E863C4B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0"/>
          <p:cNvSpPr/>
          <p:nvPr/>
        </p:nvSpPr>
        <p:spPr>
          <a:xfrm>
            <a:off x="497880" y="971640"/>
            <a:ext cx="8184960" cy="176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0" name="Прямоугольник со скругленными углами 3"/>
          <p:cNvSpPr/>
          <p:nvPr/>
        </p:nvSpPr>
        <p:spPr>
          <a:xfrm>
            <a:off x="1057680" y="2925360"/>
            <a:ext cx="3190680" cy="1893240"/>
          </a:xfrm>
          <a:prstGeom prst="roundRect">
            <a:avLst>
              <a:gd name="adj" fmla="val 95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Прямоугольник со скругленными углами 3"/>
          <p:cNvSpPr/>
          <p:nvPr/>
        </p:nvSpPr>
        <p:spPr>
          <a:xfrm>
            <a:off x="4986360" y="2925360"/>
            <a:ext cx="3190680" cy="1893240"/>
          </a:xfrm>
          <a:prstGeom prst="roundRect">
            <a:avLst>
              <a:gd name="adj" fmla="val 952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66200" y="493920"/>
            <a:ext cx="818208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 Black"/>
                <a:ea typeface="DejaVu Sans"/>
              </a:rPr>
              <a:t>TITLE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</TotalTime>
  <Application>LibreOffice/7.3.7.2$Linux_X86_64 LibreOffice_project/30$Build-2</Application>
  <AppVersion>15.0000</AppVersion>
  <Words>22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2024-04-17T19:56:02Z</dcterms:created>
  <dc:creator>Алика Шпагина</dc:creator>
  <dc:description/>
  <dc:language>en-US</dc:language>
  <cp:lastModifiedBy/>
  <dcterms:modified xsi:type="dcterms:W3CDTF">2024-09-02T17:16:59Z</dcterms:modified>
  <cp:revision>22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Экран (16:9)</vt:lpwstr>
  </property>
  <property fmtid="{D5CDD505-2E9C-101B-9397-08002B2CF9AE}" pid="3" name="Slides">
    <vt:i4>6</vt:i4>
  </property>
</Properties>
</file>