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76A541-B6CB-450A-B0A3-2400934906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2DB10-94C3-45F8-B8C9-54606F348A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5C570-92D3-4BE6-96C6-477BFE7EE2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3BFB47-ECD4-4DE0-AC1E-588D8DDAE0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45E88-3AE8-4139-9350-1EBB4A9D79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F52DF7-CBD8-4361-B480-4A5D9F72B2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2F949-849C-441E-9DE1-7BC9B21486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A51D48-DBC4-42E2-A32C-2F3D806F4B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A66A13-B5C4-4FCA-B007-DC0D37D971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1370D-9DF5-4CC5-80EB-F4505AE10D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27922-2CBA-49C8-A9F4-33E638D417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13E388-E81C-4D99-ACDB-6BBC0B6EB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376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D600CF-858B-47C8-9889-1F592A0C512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5"/>
          <p:cNvSpPr/>
          <p:nvPr/>
        </p:nvSpPr>
        <p:spPr>
          <a:xfrm>
            <a:off x="1640880" y="4588920"/>
            <a:ext cx="29970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" name="Изображение 40"/>
          <p:cNvSpPr/>
          <p:nvPr/>
        </p:nvSpPr>
        <p:spPr>
          <a:xfrm>
            <a:off x="867240" y="3587040"/>
            <a:ext cx="25488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Рисунок 5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0440"/>
            <a:ext cx="1287360" cy="1131480"/>
          </a:xfrm>
          <a:prstGeom prst="rect">
            <a:avLst/>
          </a:prstGeom>
          <a:ln w="0">
            <a:noFill/>
          </a:ln>
        </p:spPr>
      </p:pic>
      <p:pic>
        <p:nvPicPr>
          <p:cNvPr id="42" name="Рисунок 7" descr=""/>
          <p:cNvPicPr/>
          <p:nvPr/>
        </p:nvPicPr>
        <p:blipFill>
          <a:blip r:embed="rId3"/>
          <a:stretch/>
        </p:blipFill>
        <p:spPr>
          <a:xfrm>
            <a:off x="2258640" y="0"/>
            <a:ext cx="7565400" cy="514116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466200" y="1728360"/>
            <a:ext cx="4744800" cy="10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2024-09-02T17:16:41Z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