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FCE229-8A33-42AA-8917-EAD5EDE149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AE6EB-D33F-4544-B0A0-180E12C95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E5BAA8-D724-465D-BE89-3E22797257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B03492-EA39-4FC8-8BBE-F67564B81F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CE845-ED83-4222-AC9B-9DBBA70F07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5AF3E-6D95-4E5A-88AB-8712638DD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0067E-E067-47C6-9C55-8EC1DC646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FF4FA-498F-4ABF-ABF8-116D8525FC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F3A148-F188-4346-8169-5F6C4960E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E7164C-86BF-4DE4-AA7B-5CFC6A2C0D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902F23-BF79-42A6-90DF-8248828D6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9E652-8090-4D5D-BB3B-F89508FC5C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412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55935A-0663-49B0-9354-D0F28488ED9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2258640" y="0"/>
            <a:ext cx="7565760" cy="51415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оугольник 5"/>
          <p:cNvSpPr/>
          <p:nvPr/>
        </p:nvSpPr>
        <p:spPr>
          <a:xfrm>
            <a:off x="460080" y="4667040"/>
            <a:ext cx="299736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3" name="Рисунок 5" descr=""/>
          <p:cNvPicPr/>
          <p:nvPr/>
        </p:nvPicPr>
        <p:blipFill>
          <a:blip r:embed="rId2"/>
          <a:stretch/>
        </p:blipFill>
        <p:spPr>
          <a:xfrm>
            <a:off x="2423160" y="466776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0"/>
          <p:cNvSpPr/>
          <p:nvPr/>
        </p:nvSpPr>
        <p:spPr>
          <a:xfrm>
            <a:off x="460080" y="1579320"/>
            <a:ext cx="4673880" cy="20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2024-09-02T17:13:58Z</dcterms:modified>
  <cp:revision>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