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BD16429-13AE-4ECA-99B4-E9F7B3044F3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C984F6-168A-4C63-9443-E50BAC939A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CC333B-012E-4E31-B99C-27DD17DCD6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E57A93-069E-477C-BAF6-5CBDC809D1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5513F2-5408-42D9-8AE9-CB1CCDEC2D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8C8A40-ACED-44E0-B6EA-ABCFB1328D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E43075-9C6B-4D49-9AAE-8AF2356E7A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49E8F3-31C0-4D6D-AA5F-4C46421846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444EBD-409E-444F-9EEC-FE4BB0D863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D5B301-BCB5-49D0-8F3F-9FFB863878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089D15-2ADC-48DF-A3F5-E786C767BF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008A01-A6B9-41AD-9FDA-354F82DB59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9022B3-67DA-43B7-BC39-D871E2F41B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E7E81E-1C25-4B4E-BBDA-098D5B4613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31F470-BB2E-4B8A-87EB-5CACFF62D15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351360" y="454104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19228200">
            <a:off x="5847120" y="-2267640"/>
            <a:ext cx="4856400" cy="77274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9" name="Group 10"/>
          <p:cNvGrpSpPr/>
          <p:nvPr/>
        </p:nvGrpSpPr>
        <p:grpSpPr>
          <a:xfrm>
            <a:off x="4571640" y="828000"/>
            <a:ext cx="4469400" cy="3565440"/>
            <a:chOff x="4571640" y="828000"/>
            <a:chExt cx="4469400" cy="3565440"/>
          </a:xfrm>
        </p:grpSpPr>
        <p:pic>
          <p:nvPicPr>
            <p:cNvPr id="50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9400" cy="3565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" name="Прямоугольник со скругленными углами 3"/>
            <p:cNvSpPr/>
            <p:nvPr/>
          </p:nvSpPr>
          <p:spPr>
            <a:xfrm rot="16200000">
              <a:off x="5962680" y="1157760"/>
              <a:ext cx="1738440" cy="27723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" name="TextBox 11"/>
          <p:cNvSpPr/>
          <p:nvPr/>
        </p:nvSpPr>
        <p:spPr>
          <a:xfrm>
            <a:off x="586440" y="1246680"/>
            <a:ext cx="400536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Прямоугольник 63"/>
          <p:cNvSpPr/>
          <p:nvPr/>
        </p:nvSpPr>
        <p:spPr>
          <a:xfrm>
            <a:off x="5446080" y="1672200"/>
            <a:ext cx="2781360" cy="173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64"/>
          <p:cNvSpPr/>
          <p:nvPr/>
        </p:nvSpPr>
        <p:spPr>
          <a:xfrm>
            <a:off x="586440" y="453960"/>
            <a:ext cx="369792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2024-08-28T11:54:39Z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