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move the slide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5935244-5C9D-4AD5-907C-48F6D240B0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0B7DEA-D2AA-4E92-A9AA-97E4D73B4A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3C8DC2-9811-4EEE-AEDA-08668D014B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C0BD29-848C-4512-8777-FF298EF42C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8E402C-3FD4-4951-850E-3FDE04A0EB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98E116-5358-4DC2-A24C-7DC4419FC0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7E066F-1E71-4C80-8B65-62C7485842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C3AB70-2C24-43E0-B3DF-6390AC1D92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8F021-E3FE-45FE-9146-89F7E59B3B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274308-164A-4EFE-97C5-669A888D9B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AC68A6-5B84-4F2A-8B88-60104D0A60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470DDD-7434-4083-AB46-4A6A1F4864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360" cy="342648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880" cy="41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9280" cy="4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22AF54-AA7C-4386-A5F0-A23AB7EF7E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2E1D00-9E69-4C27-B0B4-38AB1C87D0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840" y="120420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6840" y="276372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CABFAC-B4BC-421F-9C34-8B34C578BE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684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684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388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CBD323-5827-46EB-B213-F730D1C5DE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6840" y="12042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280" y="12042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1720" y="120420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6840" y="276372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280" y="276372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1720" y="276372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F1BC52-FE66-41EC-8385-E7BBF4C86F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684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27C61A-4A9D-4EFE-8CC2-9F4134A8CC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684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8D700C-57A0-4D91-BC2C-BAD6727ABF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684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388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3BB880-650C-4418-8F84-95F0F70F8A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D3CD93-45C4-4B82-9759-C67F775DAB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684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B44A23-3856-460D-902C-C9D771A4D0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684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388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684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AEEA2A-F392-4E12-BF22-2360943C1A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6840" y="120420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388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3880" y="276372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1E7F80-8C34-45EA-BB9F-29415F8EE4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684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3880" y="120420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6840" y="276372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741785-FD69-47F5-B87E-498EFE8EC7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560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A651D2-73F9-40B1-B921-36B40404E51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560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684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6840" y="120420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960" y="-26280"/>
            <a:ext cx="706320" cy="705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4040"/>
            <a:ext cx="470160" cy="47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5240" y="948600"/>
            <a:ext cx="4941720" cy="46681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736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9800" cy="2898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2800" cy="188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2960" y="-26280"/>
            <a:ext cx="706320" cy="705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20040"/>
            <a:ext cx="4857480" cy="77284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70120" cy="3566160"/>
            <a:chOff x="4571640" y="828000"/>
            <a:chExt cx="4470120" cy="35661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70120" cy="356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7040"/>
              <a:ext cx="1739160" cy="27730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272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6080" cy="36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60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520"/>
            <a:ext cx="1500120" cy="15001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920"/>
            <a:ext cx="808920" cy="8092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3680" cy="15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4120" cy="22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4120" cy="22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20000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 со скругленными углами 5"/>
          <p:cNvSpPr/>
          <p:nvPr/>
        </p:nvSpPr>
        <p:spPr>
          <a:xfrm rot="2744400">
            <a:off x="-282960" y="-26280"/>
            <a:ext cx="706320" cy="705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Текст. поле 7"/>
          <p:cNvSpPr/>
          <p:nvPr/>
        </p:nvSpPr>
        <p:spPr>
          <a:xfrm>
            <a:off x="569160" y="1888920"/>
            <a:ext cx="48229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3"/>
          <p:cNvSpPr/>
          <p:nvPr/>
        </p:nvSpPr>
        <p:spPr>
          <a:xfrm rot="18679800">
            <a:off x="6783120" y="457560"/>
            <a:ext cx="6252480" cy="46681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Прямоугольник со скругленными углами 5"/>
          <p:cNvSpPr/>
          <p:nvPr/>
        </p:nvSpPr>
        <p:spPr>
          <a:xfrm rot="2625600">
            <a:off x="6024960" y="4334040"/>
            <a:ext cx="470160" cy="470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5"/>
          <p:cNvSpPr/>
          <p:nvPr/>
        </p:nvSpPr>
        <p:spPr>
          <a:xfrm>
            <a:off x="1640880" y="4592880"/>
            <a:ext cx="299736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2" name="Изображение 40"/>
          <p:cNvSpPr/>
          <p:nvPr/>
        </p:nvSpPr>
        <p:spPr>
          <a:xfrm>
            <a:off x="867240" y="3590280"/>
            <a:ext cx="255240" cy="2556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720" cy="11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6080" cy="36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54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1560" cy="5145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2960" y="-26280"/>
            <a:ext cx="706320" cy="705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7920"/>
            <a:ext cx="470160" cy="4701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2080" y="4541400"/>
            <a:ext cx="706320" cy="705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7840" y="-226836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70120" cy="3566160"/>
            <a:chOff x="4571640" y="828000"/>
            <a:chExt cx="4470120" cy="35661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70120" cy="356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7040"/>
              <a:ext cx="1739160" cy="27730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6080" cy="36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208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86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6960" cy="36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1600"/>
            <a:ext cx="5145840" cy="16858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5120"/>
            <a:ext cx="1134360" cy="1134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6920"/>
            <a:ext cx="3233880" cy="3315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37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2960" y="-26280"/>
            <a:ext cx="706320" cy="705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20040"/>
            <a:ext cx="4857480" cy="77284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70120" cy="3566160"/>
            <a:chOff x="4571640" y="828000"/>
            <a:chExt cx="4470120" cy="35661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70120" cy="356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7040"/>
              <a:ext cx="1739160" cy="27730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272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6080" cy="36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60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520"/>
            <a:ext cx="1500120" cy="15001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920"/>
            <a:ext cx="808920" cy="8092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3680" cy="15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4120" cy="22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4120" cy="22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200000" cy="5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6080" cy="36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54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1560" cy="5145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2960" y="-26280"/>
            <a:ext cx="706320" cy="705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7920"/>
            <a:ext cx="470160" cy="4701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2080" y="4541400"/>
            <a:ext cx="706320" cy="7059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7840" y="-2268360"/>
            <a:ext cx="4857120" cy="77281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70120" cy="3566160"/>
            <a:chOff x="4571640" y="828000"/>
            <a:chExt cx="4470120" cy="35661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70120" cy="356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7040"/>
              <a:ext cx="1739160" cy="27730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6080" cy="36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2080" cy="173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864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6960" cy="360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1600"/>
            <a:ext cx="5145840" cy="16858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5120"/>
            <a:ext cx="1134360" cy="1134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6920"/>
            <a:ext cx="3233880" cy="3315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3720" cy="8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2024-08-28T11:04:33Z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