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C9848260-9F33-4C36-9A67-D7CF2902D71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ED7F87-80F4-410C-9A0D-F41BB6030B9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627C2F-3CB3-4371-866C-2C65D4C1A65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1E37E5-0D7B-4FDD-8B02-0821F936D9A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910571-1B9A-4EE1-9752-AE150A3C8F2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6AB0D4-3ACD-46D3-ABC2-8AC9C9AAD05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E70BEC0-55E1-4482-AB3A-6BDA625D432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104EBB-8A56-49F1-99A6-2C088949A5D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05B2912-2B7E-424E-9172-F76919CB427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D9DA5D-8C90-42AA-B444-B5A22B43D6F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71C0EC-963C-4F68-AB2D-BFC92131F26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FB9F65-2FB9-4251-B7C7-87CA155582E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E415AF-1B8A-4CFE-90DA-80B4A4DB36C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3D8430-E70D-4CA8-904E-5D3135B92A0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9EEEBB-83DE-43B6-9643-52328E5F016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82502A-B292-4273-AD75-03209F42395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66856F-5109-4C0D-89E7-929FC7E5BF8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D0A5BC-03B3-4A56-8E14-2D7F1537F8D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6458E3-7A7D-4FCF-AD89-2A7825D2DA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056095-C72E-4109-BEB9-FF9C8AD8794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5870C5-A75C-4F5A-A0B0-5B7333C4811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9937C7-CBFD-428A-9616-EC9C4BC4CE8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C867F0-A57D-4AF6-821D-C0B5DBF1CF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149ACE-F094-4850-BD38-B3E0CA1872A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2F03D9-C51D-4111-A3D1-604EFFD0348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29864F-9E46-4999-9B05-F0503AA5F9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376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524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6A2987-90FB-458F-8620-E41B5B9D524F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524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2600" y="-2592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4040"/>
            <a:ext cx="469800" cy="469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4880" y="948600"/>
            <a:ext cx="4941360" cy="466776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7000" cy="26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9440" cy="28944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2440" cy="188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82600" y="-2592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480" y="-320040"/>
            <a:ext cx="4857120" cy="77281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9760" cy="3565800"/>
            <a:chOff x="4571640" y="828000"/>
            <a:chExt cx="4469760" cy="356580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760" cy="3565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7400"/>
              <a:ext cx="1738800" cy="27727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72360" cy="173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5720" cy="36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568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8520"/>
            <a:ext cx="1499760" cy="14997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920"/>
            <a:ext cx="808560" cy="8089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3320" cy="15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3760" cy="22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3760" cy="22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9640" cy="51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5720" cy="36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508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81200" cy="5145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82600" y="-2592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7920"/>
            <a:ext cx="469800" cy="4698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5"/>
          <p:cNvSpPr/>
          <p:nvPr/>
        </p:nvSpPr>
        <p:spPr>
          <a:xfrm rot="2744400">
            <a:off x="-282600" y="-2592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Текст. поле 7"/>
          <p:cNvSpPr/>
          <p:nvPr/>
        </p:nvSpPr>
        <p:spPr>
          <a:xfrm>
            <a:off x="569160" y="1888920"/>
            <a:ext cx="482256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24" name="Прямоугольник со скругленными углами 3"/>
          <p:cNvSpPr/>
          <p:nvPr/>
        </p:nvSpPr>
        <p:spPr>
          <a:xfrm rot="18679800">
            <a:off x="6783120" y="457560"/>
            <a:ext cx="6252120" cy="466776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Прямоугольник со скругленными углами 5"/>
          <p:cNvSpPr/>
          <p:nvPr/>
        </p:nvSpPr>
        <p:spPr>
          <a:xfrm rot="2625600">
            <a:off x="6024960" y="4334040"/>
            <a:ext cx="469800" cy="469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Прямоугольник 5"/>
          <p:cNvSpPr/>
          <p:nvPr/>
        </p:nvSpPr>
        <p:spPr>
          <a:xfrm>
            <a:off x="1640880" y="4592880"/>
            <a:ext cx="2997000" cy="26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Изображение 40"/>
          <p:cNvSpPr/>
          <p:nvPr/>
        </p:nvSpPr>
        <p:spPr>
          <a:xfrm>
            <a:off x="867240" y="3590280"/>
            <a:ext cx="254880" cy="25524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8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7360" cy="113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5720" cy="36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508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81200" cy="5145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2600" y="-2592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7920"/>
            <a:ext cx="469800" cy="4698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51720" y="454140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7480" y="-2268000"/>
            <a:ext cx="4856760" cy="77277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9760" cy="3565800"/>
            <a:chOff x="4571640" y="828000"/>
            <a:chExt cx="4469760" cy="356580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760" cy="3565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7400"/>
              <a:ext cx="1738800" cy="27727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5720" cy="36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81720" cy="173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828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6600" cy="36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1960"/>
            <a:ext cx="5145480" cy="16855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4760"/>
            <a:ext cx="1134000" cy="1133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7280"/>
            <a:ext cx="3233520" cy="3315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336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2600" y="-2592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480" y="-320040"/>
            <a:ext cx="4857120" cy="77281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9760" cy="3565800"/>
            <a:chOff x="4571640" y="828000"/>
            <a:chExt cx="4469760" cy="356580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760" cy="3565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7400"/>
              <a:ext cx="1738800" cy="27727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2360" cy="173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5720" cy="36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568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520"/>
            <a:ext cx="1499760" cy="14997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920"/>
            <a:ext cx="808560" cy="8089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3320" cy="15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3760" cy="22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3760" cy="22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9640" cy="51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5720" cy="36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508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81200" cy="5145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2600" y="-2592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7920"/>
            <a:ext cx="469800" cy="4698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51720" y="454140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7480" y="-2268000"/>
            <a:ext cx="4856760" cy="77277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9760" cy="3565800"/>
            <a:chOff x="4571640" y="828000"/>
            <a:chExt cx="4469760" cy="356580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760" cy="3565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7400"/>
              <a:ext cx="1738800" cy="27727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5720" cy="36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81720" cy="173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828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6600" cy="36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1960"/>
            <a:ext cx="5145480" cy="16855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4760"/>
            <a:ext cx="1134000" cy="1133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7280"/>
            <a:ext cx="3233520" cy="3315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336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2024-08-28T11:18:00Z</dcterms:modified>
  <cp:revision>20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