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A8630CA-B366-49E2-8878-E7E58B65E7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90596B-1B0E-4061-AB78-31F9DB60853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AF7B3A-F1F8-4DCC-84AF-02A90164F4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2E3ABC-A14A-4470-A698-CC66193B252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454D19-B386-4FF8-A8C5-3135D9BD5F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7EE6F2-BCA6-4264-AED5-138D588B37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190799-3E73-44F6-BAB9-DFAB41C0B6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5C599C-5127-4A30-85F9-2C10F2446F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C92027-59C5-4F9E-A530-4D1D756E0A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A455FE-FF1F-447B-AF42-EC7899ECAD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606087-4E89-4014-BE33-8B2C480844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102CE-0ED3-4DE6-9EE0-86A49C26E8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26AB90-546D-45D4-9410-29962D8605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BAC163-0CE7-45CD-898B-278683DFCD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7AB5F-0055-4A0F-A4D4-F4831F3C91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5CC693-1111-4D30-B945-B1CC6D5F33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1C770A-94E6-4C2D-B966-0CE1A48B15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7FD564-6E5B-49DD-8E21-74079272EA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5FFC44-4393-4972-BDD6-AF6D71D87B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6CBD6A-8D2A-47D7-A24F-E1C40AA578D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256A91-CDD5-4AA0-AE84-6F47911236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20E6B-3C57-401E-A248-D74EDF03B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F9A70-2F10-4010-972D-F5FEA94BEE5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7F9CFD-AC3F-4E16-8B54-639D41221D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BE3FC7-D8DA-44AC-8FDF-A0DFC0BAF7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5A742F-8889-4676-8A52-87A2CAE56E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D94CE7-C07A-4B89-ABBF-E6DD473425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FC46A-0BCB-4F3F-ACC7-2AF1485939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CF28E3-60B4-4A34-95CF-049125A68B9C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37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0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6760" cy="77277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00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53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499400" cy="14994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200" cy="8085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960" cy="15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3400" cy="22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928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840" cy="5145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560"/>
            <a:ext cx="469440" cy="4694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24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2320"/>
            <a:ext cx="5145120" cy="16851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760"/>
            <a:ext cx="1133640" cy="1133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7640"/>
            <a:ext cx="3233160" cy="3314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00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2024-08-28T11:19:32Z</dcterms:modified>
  <cp:revision>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