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D22A19-E0D2-4264-983B-7C2F126990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A4E43C-A2E4-4892-9D8A-DDC9BBE496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00D2E-23DC-4FEC-8CBE-9C23147258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34B9A8-4E7E-4482-ABB0-E665F04654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16BBBE-D0A8-498E-832C-3DBF2F05C2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55446-DEFE-450F-A103-88DC81A3B8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131189-A26F-4F6F-905E-B5860E1A7C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04120B-A375-40C4-962E-2CF3FF659F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E31F6E-CB18-4C74-B03E-D03010C1CA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1607B-532F-4A15-AE09-2FD785D692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20E3A9-5DED-4E2A-90DF-D80A366C90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9B099D-1CFF-4638-BB9D-1FD74DA955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ECDA2B-74D8-41A5-8DEE-C6AFBDBB70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A44247-F64E-4692-909D-99DD9DBD26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118B65-24BB-4077-AFC6-962AD18F01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150F1-234B-49BA-8607-E9C6011F90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AA9007-FADA-4D98-B783-55345D1EAE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7F2E98-C1BC-4789-8E13-E5D6DED41F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AE756-C577-4214-A6BA-CE73B58CFD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6759FB-2557-499F-BB3B-4AB67F4594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23031A-6C5B-4BCC-A568-8E4C4D9033B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F14910-553E-4084-ADEE-12E540E20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28B41-1A7D-45B9-B327-DB38D7B5E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352257-3918-420F-8477-6BD5A4782E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E5B06-AA9F-4050-943F-7FB22B765B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311D4-47C5-4DFF-8D99-1EC52696CE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8E318-B54D-48F5-90D3-9EC3E5C269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79CAD3-328D-4696-BD2B-EDE64FC8D4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2F9E27-7ABB-4604-9C07-5BF8AB287E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6B0F4-1EB6-4E79-AC6A-E2EB7708033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5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2024-08-28T11:19:52Z</dcterms:modified>
  <cp:revision>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