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0C64006-5A4A-40D8-A7E3-291DE25EA53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BBA57C-EAAE-4412-8256-B3D1919FB4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7F7EA-40E9-41F4-93F4-FEA029C400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AB5738-DEAD-4EAF-8B25-2E8F5D787C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7EE42-3D8A-451C-A52E-4B5E981625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0898F7-ADD2-4AD9-8DD2-18ADD782E1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53C88E-C148-4777-86A5-741D1DC4B1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4A4A4-89AC-4157-B7D1-37B054F4C3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3A497E-1EB0-457A-A2D4-E0A4886FFA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11C229-E990-43C8-A70E-0853BA0E16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B24906-E43C-4AB9-9A8E-A10AEEA61A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41D086-5A91-4AE0-8EB5-C66F0799FD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153999-45F8-4B7A-AB43-A1CAED236F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93E05C-B07A-423A-9A4F-0FF2693F80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106E72-F2A7-4F70-B5FE-483B98C58B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5C6F13-2491-4337-8167-1D5C5EA0D1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79CB8B-F3AF-4A94-810B-F2BB09BC77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0C4A8F-02D5-4EC2-81F9-770F573991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489F16-BD98-4C96-A635-E92855B62B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2903B6-9FA1-4896-B599-75424E3F70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AC9C75-C19E-4521-B986-13AD97A024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74DDF-4721-4826-886D-90775FF0F9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743A52-E37A-4D2B-A7F3-272AC15A00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FF72E-798C-454E-8013-DC4F631F92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C5F476-7101-4BBA-A7F2-BD1B2EF6AC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F33B75-F855-4655-AE03-CB631B230B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56FBB-B3F5-4540-B2B0-795636DB88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A9729E-F7F8-4745-87CE-1D18F0D6A4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5AF910-C86F-48EA-9F2C-9E451A03A0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2374C3-4F72-4F95-8669-861319D8A5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04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8DC0D-E992-40C8-A409-67E0A7F076F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520" y="948600"/>
            <a:ext cx="494064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720" cy="2887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720" cy="18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Текст. поле 7"/>
          <p:cNvSpPr/>
          <p:nvPr/>
        </p:nvSpPr>
        <p:spPr>
          <a:xfrm>
            <a:off x="569160" y="1888920"/>
            <a:ext cx="48218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"/>
          <p:cNvSpPr/>
          <p:nvPr/>
        </p:nvSpPr>
        <p:spPr>
          <a:xfrm rot="18679800">
            <a:off x="6782760" y="457560"/>
            <a:ext cx="625140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5"/>
          <p:cNvSpPr/>
          <p:nvPr/>
        </p:nvSpPr>
        <p:spPr>
          <a:xfrm>
            <a:off x="1640880" y="459288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Изображение 40"/>
          <p:cNvSpPr/>
          <p:nvPr/>
        </p:nvSpPr>
        <p:spPr>
          <a:xfrm>
            <a:off x="867240" y="3590280"/>
            <a:ext cx="254160" cy="2545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640" cy="11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2024-08-28T11:20:34Z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