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42E936C-081E-4920-AE14-3AD0F66AC42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194A4-0E98-4074-B62C-FED87BC642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D8DF0-415D-4A52-B579-AA50D52F84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9FD9CA-0465-488F-9104-6B0112BAB3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35BE7-B2EC-4CDE-9037-32BCB8A5ED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7CD6DA-56A6-41AD-82B7-5565E11B88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EE9810-6A9F-41B8-B7CE-BC384722ED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E89CFF-3714-47BC-B5D1-0FE6C2D6B1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B79D37-8161-4FE1-84A1-54EA8CE133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EDBC9B-E98A-47F6-9B77-CE41152A97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0FFCA8-CAA3-41AF-845F-DD00EECDEA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6D7B88-4814-4FDB-A4B7-CB28BBF67F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64C913-A036-4399-B419-2B4FBB5C70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3826DF-047B-48B0-9F2C-44B857FABE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EB323-EBD7-46F6-8A2D-6A79ABB898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44001E-4658-421C-A431-32F63DD50F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063EA8-68CB-4CF7-998C-07F754D50B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4C944E-4A61-4F5E-AFE4-4FB3358603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E10C1B-117D-4CC1-A9A4-23A2D5E0E6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6C54A5-0D05-4041-8858-7391518335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775FEA-BF67-4AF1-8432-EF0131C3A2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28DBB2-EC89-48E2-9A74-765D669C7D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9B65D0-626B-486C-8A54-FBB5401929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40DDC9-0FB1-46BA-897F-3B5DD2D77A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C54FFB-C8A1-4227-AF5A-D8F7276CB3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E79707-D145-45C6-BD7A-1F5E94F292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D78F31-07D2-4F50-8414-C1FC5AA67B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B01BFB-7DFC-4C5B-A4B1-DD98ABDF60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58C47-65A6-4F69-B98F-170A464E91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3B8C34-3652-4A65-9A73-9EF62E4AE3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4921C5-BD04-404A-A886-4EB329652E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0C6E83-7C54-4709-BCCC-D0BC3455A5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C6A866-6674-4EC7-B5AE-AD0D5F613F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D0D70B-41BB-439C-9155-5AA5C5BB1A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E6A345-7BBB-4F7D-BD54-FB558DC486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5327F6-B26A-4B85-B461-F455347E12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3EB597-4DDC-4E6A-BF37-3F095445CE0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8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2024-08-28T11:23:05Z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