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4E9630-B863-47A1-9770-8BEEA6891E2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ED2EE0-B9F3-4E91-ADBF-3E5C1D248A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CAEE82-02CB-4DC2-AFC2-74C7C266AC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B39B63-71DF-4E77-9F17-4BE7854340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3C509-F246-4972-9069-06B6BB7643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B54B4C-E28D-49E8-904C-E8BC17367B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7B7EC6-A5F1-4EE3-A6C7-A95B5BF8CE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20B3F0-AD7D-4D9B-B318-7552550A2B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200B0C-355C-4070-8CF1-6201ED80A1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EC1DB2-ADAE-4CF2-BF4F-58AED5C0C9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45C055-350E-4727-ABC5-3B11F45182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A79070-0A2E-4911-8BC3-95CEC8EE49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B230B7-ED60-4B7D-A973-1C305490BB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6F8901-1721-43C1-8285-B8B7368FF6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3160C3-E8C4-44C4-A76E-3D71DD4E04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B68402-F77F-496B-B440-4AF8B860CE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73CE82-1DC5-4E57-8DA2-74809A0942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0FBA1D-B059-4D59-9DDD-A5339DF2FF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D66D97-9AE1-4A5C-8084-F9FB30031D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98306D-2546-4A88-BF03-8D336DA630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2035CF-29CE-4790-8998-7F5D33F7E5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05399A-5679-4DC6-B6C7-652A546524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91DE95-F329-45C4-A13C-E237FBA095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0E5E7F-9E75-4359-AB81-52CE8DF9D7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27FEA5-500A-4FFB-B5F7-93A19C6EEB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2301B-16E0-4750-9799-C60F24901E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2225E9-BC4F-4AF4-B6B1-93A745AEFD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20ADCD-C5CF-4417-9B88-27EF6E00D1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8C4E5E-3D14-4D11-800F-7282493C32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CE22BC-F518-40D7-87A5-EE27F86B93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9463B2-FC2F-4763-BE52-E6E8C090CC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313721-A710-4D6A-87F1-ADA01440F1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41B7B2-AB92-404C-9FF8-767AC4E7F3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2C56B-27D4-4412-B1A9-626CCDBB39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92CFE-FC85-4ECF-8083-DB91D134F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3F7FE-1436-472E-87D6-97FCB2F710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649C07-498B-40FC-92D8-0852E3B345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B0D83F-E29A-480D-B0BC-88991B25607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6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2024-08-28T11:23:35Z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