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9D252CA-4F06-4F65-9843-559811E5AE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BDBC83-8FA1-408D-ABD8-2D9C7DEEFB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68BC03-2A09-4AC5-8FA4-855DD29B39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403748-E078-4642-8F9D-3A815691AA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D87D22-42DF-419C-9508-500B9243C5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332C39-4DB4-4AA4-ADA2-38B0DFB5C8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B8C213-F3A3-4641-9654-808444DE95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F250D6-C9FF-47F0-8C57-66BB83646C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88EF56-9112-45C5-9878-9E9542E75D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B141F0-4A52-432E-BA42-9C767131C7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3616D-C238-417D-8DB0-64A7B14FC6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3C2818-9172-48CE-9E8A-E0D089CE40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B5A3BD-E912-4C2E-955C-CB98D510AA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4A84A2-3B70-4845-9D04-43352F9016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CD835-CEE2-4B60-85F4-DBACF62957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43356D-E4B4-412B-8F70-494E94627F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5ACF10-D1DD-45A4-B3C4-2CFCF3E6F1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E3AC3B-2653-409A-B1BD-0B35A80DAE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40104F-82EC-432B-A91A-F52853C375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296EB8-C372-4715-991C-10B555D48F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1C0615-1B4F-4A30-A9BF-9F17204DB5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EF3DB0-0626-42F0-A192-40A543F4BD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688C2E-ED12-48E8-B0A2-811EB8C053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97A0F4-4C99-483F-BC7D-B0BFDAA6BE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83465C-696C-4648-A1A3-DF6FD4F7A0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0E9716-BBF4-4D02-9ACC-BDE1775D68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F67C24-BE5E-42FA-8FA6-C661691291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FA8616-21F6-40D2-BC32-EAB34BEE55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4DF68C-602F-48A6-96DF-5E6E49082D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D4C8E0-5EF8-41A9-9591-755D224D6A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35D78-7C61-4054-9FC4-3B297FC5CA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081A2D-1D3F-4B70-B97C-B7F945904B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66F0A7-A1ED-4C9F-9145-CCEF97F86C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8451BF-4169-4A75-AC76-761F56B9D7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9CEE24-2980-49BE-A5FD-248C518CE1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86EE6D-1115-4D52-AA83-A856FCE41D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BB52C3-548F-4ABC-AEE0-B113661D53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641B90-3420-4C2F-81B4-D224B025A8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679546-DDED-446E-AD07-E4E81663D3C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1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2024-08-28T11:23:53Z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