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7A3CE50-417A-406D-9E15-770EC6DD355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26C266-E43B-4A9B-AC24-E33A744D51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D857A-FC3B-4146-80BE-A002587243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03B1E-20DD-4927-98FE-69BA1C701E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A69E43-3653-4150-9D6C-FEB11A49F8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3C2F5A-5B95-459F-9EC3-FF2FA625C9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5F82A1-65F0-4DDE-96E4-F90C8B00EC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1D7768-98C8-4F0B-B4B8-6FC1552E28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6D4A16-9400-4F7B-982B-9FE381E63F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F6DF86-CED8-4890-AA3C-D1BEB74D97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B9C718-3709-44E5-8E45-8E44CEB8F5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E3B67-4E1F-44FE-B54E-52F6B7C3FA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B08188-B554-4EC5-ACD6-CEB5CA2A5F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6A5227-4A46-4BE0-8353-C98167791B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43C1C-5D00-4976-A851-5BCBB00459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9146B7-1352-4110-A072-4930A19426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186C81-EF0C-4D6D-A18B-309CCCB15D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42B47-96F6-4E7E-8B4C-A0F8A3233F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58DA0C-E004-4F62-A483-4DE571B36A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DAC74-510C-49D2-96CC-F277E17ABB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35045D-A9CA-485C-9EB1-9D6B7ADBE1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98A967-805D-40FE-A40B-E65F18A1FE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D15A81-35D2-4890-AA47-B6679866C1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F5EF24-5B46-4AEA-B5DF-638B6307DF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3771F1-6F2D-43C6-983D-4009A41706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4BE55E-FE6B-42B9-A24C-881CC74F95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4627B-2358-4BFB-A433-5A84F18592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6E7101-3366-48A4-ADA8-23AA9A35DD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5CE337-791F-4EAD-970C-97A37EE47B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6271F-E274-42D2-8938-8DF1DE7C7A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02F958-2D2C-477D-B294-7B72792BAE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8E681F-6688-4A87-84EA-0C15A6F88D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EBE5B-56D3-4C52-BCC0-CA92E52695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F86F9B-381A-4455-9BCA-922AF7C54E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749D32-0729-4C46-BA22-C0993BBA98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306CEB-B4ED-4CE3-9555-438B4D48AC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4AECFE-E357-417B-AA7A-4103AAB313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ECDCCE-3EA5-49DC-B9E8-D0F661C53D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20A0D9-C322-4028-B92C-70E8F0A8E2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B6432D-0099-4EC3-86D5-FD3D2FA2427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9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2024-08-28T11:24:12Z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