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52B5B5D-904A-43B4-BA53-8D44F90F33A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724164-14F0-413D-A732-AB51E2A7C3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B2431D-3963-45EA-86FF-9BA814557B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E3175-71F4-4A97-B2D1-EE6E16D9DF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1FC12D-6638-40BC-95A3-1D417E4A08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480715-DA2B-4593-BB3C-17F758A6BD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2B750A-AA0F-47F2-8D66-D6239B00061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44E558-E77E-432D-9F50-6E3FF9A743F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9F367-124A-460E-B707-19F2159D2D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F894BB-8BE1-4BC4-B013-7727BF8033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6813AF-EECB-499D-8B83-40114A5872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C10517-473B-404A-8163-D0CB1DB032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0D5232-591E-42A8-9BF6-7573CC6598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B411EA-0E90-4DA7-90FA-54D0DDF361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8CC352-78DA-4AFD-A11C-885A4421EF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98FBC7-CF01-441B-9C40-E618493A97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DE23A6-7B43-41BF-9BA8-EB03175FDE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6F30DC-4C0E-42D5-8DA0-F5C393FA01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EC1514-C6C9-40CE-A268-34C028E25D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0DC5C9-5C4D-42DE-AE63-9B86B7F78F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B36AF9-C550-4771-B6BB-CE0018BC5F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41A855-E762-4357-A8F5-A8361D0D84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57E662-C477-4F16-8482-231FDEA27F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D4BDAA-A1DD-4C4F-ADF5-7F64CD839F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5B4B83-06C0-4A49-B0EB-9C83ADB7BF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C0EB80-2A4A-46EB-9D90-0DBA7E989F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7F2A9B-F970-405E-9565-704AA34792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2DF9C3-60F5-43A9-8400-0FDEBD9395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311782-7C76-4328-A354-7C16434B66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979B93-876C-4689-987C-65F7EBF378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0594C-9B9D-4BA1-8112-7917E147D7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515300-3501-4ADC-9C80-D81D9C1E06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3ED27B-3ADB-42A6-B32B-C2679E8585D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6C345E-B570-4B81-A003-CEED79739E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13BF7E-0FD9-4001-BB64-5F54D37B38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3F4448-8FE9-4599-8BF9-9D63B71AFD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CD008-0B0B-439A-B811-257C4343D4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C60D9C-46D4-4397-8AA7-3A5537752A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FA3250-6A30-4CAD-9C68-185BFE0545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A4BDFE-EC78-435E-992D-3AC0222044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F6FDD6-4872-444F-8904-5BEBBBF6FE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3A88CA-4B6B-482A-9F77-6FB8247244F9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0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3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4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2024-08-28T11:24:51Z</dcterms:modified>
  <cp:revision>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