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7623C52-BE16-4941-946D-034E38CE15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859436-4D3D-41BB-BA03-39870CF9D3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9D3D5-0BFC-4101-9BEE-35832A606A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75AAF9-6AC5-4F78-AEB2-4E88530F79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9C44BF-B08D-47BA-8D9E-CB0E63B7F0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8A49F-E515-4D6A-BDBF-FB42A6DC72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42DB1-8975-4BAC-8C87-6874928AC5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A13DA9-09C9-4756-8940-BE729A9527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5572C-8B75-4372-904A-CC73B57228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183C84-AF39-4BDF-BBED-995057F381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43AE6-2132-41BD-8882-D873D36AAD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B04B6-1A44-4D16-B3FE-CAC2128CAC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D89B7-5494-4379-A8AB-31BB5A1985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FC40EA-1817-48A6-815C-01F3EC4353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D24F70-8787-4C0B-BB09-7102EB9989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2759A8-C305-4F52-A475-F855EE17C7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7BD327-5268-4C17-92B4-2565E4DE62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1C7E25-3526-439C-86CB-EFCEE51C6A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12920-AD38-4697-BEE9-623F8213CA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3944F-447C-40EC-A977-2D606F0728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84091-E4B7-4020-BAF9-D9B75D9A57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F22FE4-33E6-4454-B2F9-581339FC21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A7E3F-7C1F-43DE-B86E-02066B99C1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FBB49-1F36-42CC-B61E-570155BBE3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5F7935-FACE-403D-92E1-E5E5D38092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9AACE-B050-40ED-B8CA-E35BBCA7EC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D5C5D-5790-409C-A967-94D4A40F3F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4B4168-D3B2-4E8F-BCCB-A86190AEB1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E5247B-438C-4B05-B2F0-0A396C84E9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64D7D-5D2B-4D95-B44D-7BBA1830EC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F3BC2-E5EA-4BB9-BB3C-BCF3686E78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3A915-46D6-4849-B5D0-64CAAFB62A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CA7D56-FF36-489C-9C82-8921AA3CF6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78DBA-2F23-4D97-B5B1-5161905F4C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A060B-079D-4C2A-967B-B6DBCC3058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4B2D41-A9F0-40F9-BAF6-F535806571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C87CAE-8F8A-44FB-8236-49EE5E6F6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2F96AD-5D90-45B1-9617-DF5D3866F6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BB4B57-72FA-4B52-88A5-645F003372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576A8F-4BBF-4AE0-AA0F-353033C1DC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267ED3-3AE5-46C5-B10C-E47F19826B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6E109-CB11-4AC7-B8F4-658E388457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A68984-6CAC-4BD0-B177-FAFE93FE340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8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2024-08-28T11:25:38Z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