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2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3928752-2D90-4470-B9E0-FA5BB28BBC9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E34B29-6CEA-424E-8DA0-E98BEA689DD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26239D-9C88-4243-9F79-71009B31909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AA206E-C13C-4C65-AE0E-F37BCA0CB0D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07C3E5-9911-4675-80DD-BC932DA4895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C9EE3B-014D-4513-B28D-044CF637744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4959FE-62F9-4F5E-B6D7-AA0134930A7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5B699A-C3AF-4F16-BFE7-21DDD44C0E4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9FD4F5-6712-4FB9-8F27-C0096E702DA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AC048E-9022-43E2-8B36-8E785AAE86F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7F7264-1DAA-45FE-B83B-A9F541E3E2A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13F22D-16B4-4272-8013-7B183871D96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8A298B-6F85-4078-B1C6-D60E1C7A401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24953A-D8EA-44B7-B06A-97846B2CE9A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5AB179-33AB-425F-A8E2-F28C0F60748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0C7204-2D82-46BD-ACB9-E4ACA5FA94E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E36FA2-DB79-4C00-9E58-53112BB5B89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0D778F-1E1F-4436-A590-AB8DEFCC8D9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4B2472-D07C-4587-A579-6CCE8688959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79646F-B3D2-420D-85A2-4B666049D86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C9F93B-B031-495E-A299-623CC9FA11F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9FD235-8E6D-4857-9C65-38E083D3C92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03C4E5-22D2-4C49-923D-9558A9695F4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E81C59-87A6-483E-B3D0-5D378FDB68C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137989-31F9-420B-81B8-93371EFFC12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FFFCDA-8C57-4571-A805-6B51FE9FB37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F22A6B-8BFF-4699-BA12-0081E15B0FD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251A0C-E6FC-4BCF-A295-D0E5E796A3B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D98384-9E31-4059-9A1C-8B9C4F677A8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5B763F-124C-494D-8266-6562F385793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A838E5-2381-43BF-AC04-AF6E538A5FE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B060B9-42FC-4A95-91C8-D51035BB0EB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0AE235-B1F3-46CE-A254-2FCD049E2A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550C69-BB94-4E3E-A842-CABE242673D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09B781-60AA-4FFC-89CF-337577968BB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A64BE2-4760-49BC-8C1B-032C22870C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51E241-86E4-4541-BFB5-BD4AC32779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A96242-9E96-4A9C-A789-2022F248C4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8FCFD6-BBB8-4C6A-9E2B-CA46A33DB2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0BE71D-4F66-40C2-AA7F-9A11A24DCB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0281D8-2EE6-45AF-ACED-68F168FBF6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EE3073-DAD1-4CDD-8169-614685F0DB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448E9F-C789-49CA-9DC4-699A35E2A7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232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380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A31AB5-0085-4CCE-BAED-B64DD680FED2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380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960"/>
            <a:ext cx="468360" cy="468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800" y="948600"/>
            <a:ext cx="4939920" cy="46663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556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8000" cy="28800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1000" cy="188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Текст. поле 7"/>
          <p:cNvSpPr/>
          <p:nvPr/>
        </p:nvSpPr>
        <p:spPr>
          <a:xfrm>
            <a:off x="569160" y="1888920"/>
            <a:ext cx="48211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33" name="Прямоугольник со скругленными углами 3"/>
          <p:cNvSpPr/>
          <p:nvPr/>
        </p:nvSpPr>
        <p:spPr>
          <a:xfrm rot="18679800">
            <a:off x="6782040" y="457560"/>
            <a:ext cx="6250680" cy="46663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Прямоугольник со скругленными углами 5"/>
          <p:cNvSpPr/>
          <p:nvPr/>
        </p:nvSpPr>
        <p:spPr>
          <a:xfrm rot="2625600">
            <a:off x="6024960" y="4332960"/>
            <a:ext cx="468360" cy="468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Прямоугольник 5"/>
          <p:cNvSpPr/>
          <p:nvPr/>
        </p:nvSpPr>
        <p:spPr>
          <a:xfrm>
            <a:off x="1640880" y="4592880"/>
            <a:ext cx="299556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6" name="Изображение 40"/>
          <p:cNvSpPr/>
          <p:nvPr/>
        </p:nvSpPr>
        <p:spPr>
          <a:xfrm>
            <a:off x="867240" y="3590280"/>
            <a:ext cx="253440" cy="25380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7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5920" cy="113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2024-08-28T11:25:55Z</dcterms:modified>
  <cp:revision>37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