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06EBDB-2B9B-4ABC-9110-94D6400FC4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7377B8-D405-4C89-84C0-05236A8F8C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8B9570-15A4-4B9A-97ED-D2D5E53164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67D56D-E37C-41E3-A4B8-2272E348C6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1CDA07-C9AE-4F13-8F37-79028EC6C8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F7AB59-F33D-4038-92D2-7FBA6E06B0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C77A41-EE75-4CF1-ACDE-400216F252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8D25D5-74CA-45B8-AC2E-A293D8B824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4B8A90-7764-4131-9400-9517CDDC87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63B360-B4F5-47A5-B621-190DB395AD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93552-92B0-45D6-ABEF-037B5C6CB2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04C4CA-E3C8-4B48-A1F8-3F7326C239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E1AAEE-00C9-4C1F-9F99-A0AC85716A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0EF5A3-B370-4695-A54B-87E3162778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563098-61BB-428B-8E71-028362C66A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044809-68C9-484E-9B31-49D4AC07BB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029B73-C96A-4619-A4ED-4073FA6B34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D4C4ED-EC7A-4EE8-8EDF-D4F9439E07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913883-80F8-44BD-A4EC-2EE0E74F4F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4664D5-90A7-410B-8256-B9A357BA72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A42061-755E-4B6D-A89E-FBB63D8B78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D71559-562C-4700-B8A8-C40EAE7516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C3FBBE-B1AD-45D4-A790-21B4DEE743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D3527A-6C8E-4A9B-8F78-639B3E0877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E2CD8E-BB00-4FD2-821C-60C364C16A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34344A-502F-4B64-93F7-D30B8CC2FE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31164F-D0DF-4BF0-9935-43EFE22365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35348E-AFA0-4340-9B4E-F914D62F23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00F928-E87B-490D-AD52-C853DDA5C4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9A23D9-4077-480A-B1C9-1C868A2B40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184233-F613-4855-A0E4-5AD5912A28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09D16F-89B0-4031-BBD3-D4A161F5C1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17B966-41C3-40E5-BD28-A32038071F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4B0563-5E07-475B-8F27-F9DD23928F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8A18F4-3AB1-42E8-9C39-4C0FBEEFC2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E9AA68-8998-418E-95F0-949624880A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5A72FC-4F43-4DE5-8C8E-4D57A88DF8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D103C4-69CD-4C72-A4C5-573BD2BBB8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F887ED-E1DF-4D7F-8F2A-058846E1C2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FC765-5331-4DB9-A495-C15226712E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A821F8-8F59-4E1F-A02D-A835C2AE00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59386-83FC-4E46-B369-13467BA93CA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5A6D0E-AED4-4E4D-B9DE-5CAB7E05A8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DD8E64-706E-4981-9E1C-F3450DCF71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B2FA3-6FF1-4337-9D36-7742B19B8B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DB884F-D26A-4B08-8749-792394A370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83F775-1F5F-4AFB-9523-54278CAE0E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8285A0-B396-4E19-9874-CFFE243D16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58B78E-5792-4D49-B6C3-00AFD327A5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091353-C9ED-4C88-A965-B85C99B509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6D37E-7225-4F5D-AEFF-0588A56EDEC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2024-08-28T11:28:50Z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