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749E668-D4CD-44C3-A211-1339B6F47A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0C73AB-71BA-4E64-B1BA-EA7E230048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3E7D47-98E9-45B6-B7E5-C7A147AEBD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2A901C-A22A-4669-9CD9-D4AA2985E9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3AC32-EAE5-4039-8A89-6CB7793B21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C5F15-872D-4713-BE53-313B1FB844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00C213-60CC-4DDB-A797-6AE96D003B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41F13F-5927-48FC-B532-C41CF6DC5F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D0278D-C771-4F64-8ADE-519A81D1DE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70A6B1-455F-41E5-A55A-748B9C17C0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4D029A-9C1E-4775-B20E-EF7D49C303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827D7-E853-4A27-BDC8-C9E1B60CFD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8CF645-7E48-45D8-BFCC-000206809F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7D8030-AAFE-47B8-9556-B6E00A818A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F9B970-6236-45AC-BAEA-358394A5BD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7FA74-AB9C-49D5-A7EC-F4B16868E9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CB2AB-923E-448C-B692-1386973C19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8ABF79-1C81-449F-B247-FA824D00D5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808832-3201-4E1A-8D67-190D40987B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05B28A-480D-4F24-BFF5-B86D186E65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B471A-B81B-4BD2-A28E-E429255570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113BFB-029C-4556-A585-46722D029D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16F5DB-52D9-40E4-B79B-78135816AA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B7A27-2327-40CE-8F7A-C23923FD67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B1D632-2372-45C5-8651-E16C96198A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DCF33-4582-4CA6-8FE4-FE9DEB4EF7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5CDE4B-1E33-43F8-8411-A20BA4728A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A34702-5C07-4387-A032-38EDCB3389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B2C4B4-90C3-4A72-B3ED-96A4083415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27F114-1CA9-4139-9D48-3E5351FB95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2B6924-D72A-4465-A02A-B4E34034AF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4AAAE1-A94A-4BE3-8B36-38AB95FAE6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AA1726-097D-4E3D-A33B-F0B842BC19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D18A39-4174-438F-94FD-B736415CFE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0A4F69-2191-479B-A798-517127CDC0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8A6ABE-832F-461E-AA7C-F459ED0225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BFA09D-AC06-4556-A6D1-BAEA4182FC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53F29-6A8B-412D-B5BC-CF46167832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1DB18C-7611-4204-BAF2-8B62F144D2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3598A-7136-459A-A244-B9939849BE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DB932-75F9-448A-8E18-78900BE6F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A694F4-2F27-4AD5-B6CB-1F76A0940E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40C85-BB09-4012-AC6E-C2BB69DF37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9BE41-8298-4813-9C23-2D26DB4840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299A3E-E822-4C3D-A44A-2261DE2665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31129-5066-4538-95E3-BECA40B925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03D7B4-64C9-49D9-9BE9-0F1E61B1DE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D9B073-9E13-4C93-A226-5305DA4982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92FB90-C7D7-4E75-9030-79BB4F853D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E924D5-D140-457E-98D0-DC098BCCDE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6E992-1D6C-4EE5-BE04-71D1191057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F7391B-5AE1-4246-9C4F-AF11873E1CE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4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2024-08-28T11:29:06Z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