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CDACB13-FB2D-4E25-99F4-657B45E2D17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B43EAF-196E-4CC0-8CA7-473149A05E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61FE14-4101-4830-A5B7-38F62B239F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F930C9-C5B8-4716-AA89-C10177C708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06104D-3685-4185-A6E6-D327AF8E0F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1E034C-084B-421F-BD54-849AC83209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96F4C2-FBE3-41C5-8FC3-A84CF5274E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8CC8CA-3DCB-49E7-917A-A8D77E117E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F55EC7-DA02-48DF-B746-BC11C6DCA9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647015-C7F2-4AD1-BEBF-1B24B64DD5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C86120-8627-4C8E-A309-11B74BB507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97A566-E9B9-430C-AA6D-0914193DE5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5D2E69-F0DB-42A1-ADA2-45B395E6A7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D0D10E-EE97-4643-B2A1-3C2F6B0FCC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9CC9D7-B82A-4035-AEA5-DBE94D91FD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3AB123-6234-4490-8F61-D2B58DB24E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D11642-5427-4685-A903-69AD687B0E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89C3FC-CC0F-4016-95AC-F38112026B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E0286E-7A9C-489D-9C67-C21D7D4989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0C0A49-18B6-4047-B27D-4E1D9B79F2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E16F7F-6592-434F-BF82-3DC8CF0D53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BC5BDF-1EAE-4A6A-AADE-E76507F44E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11CAB-CA9F-4E17-9A7C-1987045C99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105D78-1B52-439F-9700-00447CCBFA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00FB2D-F910-465E-BBA3-BC369AC04E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97BDB4-5B44-4CB8-BC81-F5728094E5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F30163-20BE-4E07-AB38-D9A0A8C70F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133756-FD5F-426F-8A2C-F33377F9D1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603177-A03D-4D32-8787-D8CE200A6F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93B7BA-2182-4E45-B9DB-0C64790EEA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C60679-DF20-4789-AF12-A2FA668222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B82641-3661-4F4A-9822-F65AC27F82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0687DD-5F92-404C-BD52-FACD249A68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DBACD6-60EC-4DD3-847A-A17BCA206A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195E4C-4C81-45AB-A978-A7D028E4A5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7FCA59-2308-4AB1-BA70-FD8C91C543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D70C58-D169-48A8-B320-205F323810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FFA7E2-9573-4A3D-8809-1E1BFBB8DC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42F1F6-8780-472E-93CD-88F036764F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35AFD3-DFFA-43BF-9BBB-C6AC182396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1C4524-6067-4E96-ABC5-927866B932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5C25E5-854D-41E0-B1C1-11850A1AE9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2684B6-3C25-40A3-80B6-00901AB84A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342F93-FB55-4E39-88A2-7E11A352F0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776EBA-800B-44F5-94EA-63B5D4D52D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B3FB3E-BE07-4A15-BA13-4DB6F07FDC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55D321-C660-4348-9938-D5106EA9DF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469C32-ED6F-4169-BB8B-5F62BDAAA5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38E3CA-5240-4402-A2D5-79834F9547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79764E-BEDD-4878-B615-8B7E3F4413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4EF90A-60EE-42FC-AAF0-E3CEF36FBE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A3DDC7-9CE0-42A4-8CB2-D1E0D25925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6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CA937C-EE31-484B-8AE0-BE39F687F2E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20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7280" cy="2872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28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Текст. поле 7"/>
          <p:cNvSpPr/>
          <p:nvPr/>
        </p:nvSpPr>
        <p:spPr>
          <a:xfrm>
            <a:off x="569160" y="1888920"/>
            <a:ext cx="4820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92" name="Прямоугольник со скругленными углами 3"/>
          <p:cNvSpPr/>
          <p:nvPr/>
        </p:nvSpPr>
        <p:spPr>
          <a:xfrm rot="18679800">
            <a:off x="6782040" y="457920"/>
            <a:ext cx="624996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Прямоугольник 5"/>
          <p:cNvSpPr/>
          <p:nvPr/>
        </p:nvSpPr>
        <p:spPr>
          <a:xfrm>
            <a:off x="1640880" y="459288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5" name="Изображение 40"/>
          <p:cNvSpPr/>
          <p:nvPr/>
        </p:nvSpPr>
        <p:spPr>
          <a:xfrm>
            <a:off x="867240" y="3590280"/>
            <a:ext cx="252720" cy="2530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200" cy="113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2024-08-28T11:29:22Z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