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</p:sldIdLst>
  <p:sldSz cx="9144000" cy="514826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AEA0A39E-1C88-4527-BFA1-DD9554AB18C3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3000" cy="3426120"/>
          </a:xfrm>
          <a:prstGeom prst="rect">
            <a:avLst/>
          </a:prstGeom>
          <a:ln w="0">
            <a:noFill/>
          </a:ln>
        </p:spPr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520" cy="411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68920" cy="45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E2060D6-6A3C-4020-8A68-347BCB225D6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3000" cy="3426120"/>
          </a:xfrm>
          <a:prstGeom prst="rect">
            <a:avLst/>
          </a:prstGeom>
          <a:ln w="0">
            <a:noFill/>
          </a:ln>
        </p:spPr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520" cy="411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68920" cy="45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11A8134-F1E4-4E04-BBA6-DD44F7F8262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3000" cy="3426120"/>
          </a:xfrm>
          <a:prstGeom prst="rect">
            <a:avLst/>
          </a:prstGeom>
          <a:ln w="0">
            <a:noFill/>
          </a:ln>
        </p:spPr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520" cy="411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68920" cy="45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9B66BDE-EA69-4FD1-964C-D350C4BBABE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3000" cy="3426120"/>
          </a:xfrm>
          <a:prstGeom prst="rect">
            <a:avLst/>
          </a:prstGeom>
          <a:ln w="0">
            <a:noFill/>
          </a:ln>
        </p:spPr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520" cy="411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68920" cy="45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665AF-82F7-4861-8C79-40D169C4B90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4716630-8ED8-4E7D-9675-E708D220449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C3E75E4-9B9C-4A7A-B0D9-05755FFB7EE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B9E158A-5E62-4FB3-B006-420D66A11FB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99B03F0-5D14-46A4-99EC-61DABA68A0B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427C305-3651-4533-B15C-E459DAC3D5C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6E81DF8-707D-49BD-9CF7-78D9BE34564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BCBFC7C-6045-413A-9D7E-E74CADD0BEE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D9C35A5-C5C0-4B94-AEA2-A9072CB617F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0C6C28F-6440-48D5-B4F0-474E15A4C77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42CB207-E536-448B-8622-80357E0A73D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E2C646D-1358-4427-A0A8-E113413C6D7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764C3CB-03D7-4327-92D0-19122848AD2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028680" y="4771440"/>
            <a:ext cx="3083760" cy="27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457680" y="4771440"/>
            <a:ext cx="2055240" cy="27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643E7CD-E848-4556-A4B8-CF7034DB4286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28200" y="4771440"/>
            <a:ext cx="2055240" cy="27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Прямоугольник со скругленными углами 5"/>
          <p:cNvSpPr/>
          <p:nvPr/>
        </p:nvSpPr>
        <p:spPr>
          <a:xfrm rot="2744400">
            <a:off x="-282600" y="-25920"/>
            <a:ext cx="705960" cy="7056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Прямоугольник со скругленными углами 5"/>
          <p:cNvSpPr/>
          <p:nvPr/>
        </p:nvSpPr>
        <p:spPr>
          <a:xfrm rot="2625600">
            <a:off x="6024960" y="4334040"/>
            <a:ext cx="469800" cy="469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Прямоугольник со скругленными углами 3"/>
          <p:cNvSpPr/>
          <p:nvPr/>
        </p:nvSpPr>
        <p:spPr>
          <a:xfrm rot="18679200">
            <a:off x="7004880" y="948600"/>
            <a:ext cx="4941360" cy="466776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Прямоугольник 5"/>
          <p:cNvSpPr/>
          <p:nvPr/>
        </p:nvSpPr>
        <p:spPr>
          <a:xfrm>
            <a:off x="459720" y="4671360"/>
            <a:ext cx="2997000" cy="26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51" name="Рисунок 2" descr=""/>
          <p:cNvPicPr/>
          <p:nvPr/>
        </p:nvPicPr>
        <p:blipFill>
          <a:blip r:embed="rId1"/>
          <a:stretch/>
        </p:blipFill>
        <p:spPr>
          <a:xfrm>
            <a:off x="2423160" y="4671720"/>
            <a:ext cx="289440" cy="289440"/>
          </a:xfrm>
          <a:prstGeom prst="rect">
            <a:avLst/>
          </a:prstGeom>
          <a:ln w="0">
            <a:noFill/>
          </a:ln>
        </p:spPr>
      </p:pic>
      <p:sp>
        <p:nvSpPr>
          <p:cNvPr id="52" name="Прямоугольник 10"/>
          <p:cNvSpPr/>
          <p:nvPr/>
        </p:nvSpPr>
        <p:spPr>
          <a:xfrm>
            <a:off x="484920" y="1681560"/>
            <a:ext cx="5482440" cy="188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ffffff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10"/>
          <p:cNvSpPr/>
          <p:nvPr/>
        </p:nvSpPr>
        <p:spPr>
          <a:xfrm>
            <a:off x="586440" y="1246680"/>
            <a:ext cx="4005720" cy="360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" name="TextBox 56"/>
          <p:cNvSpPr/>
          <p:nvPr/>
        </p:nvSpPr>
        <p:spPr>
          <a:xfrm>
            <a:off x="559800" y="446040"/>
            <a:ext cx="4285080" cy="68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5" name="Прямоугольник со скругленными углами 3"/>
          <p:cNvSpPr/>
          <p:nvPr/>
        </p:nvSpPr>
        <p:spPr>
          <a:xfrm>
            <a:off x="5097600" y="360"/>
            <a:ext cx="4381200" cy="51454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" name="Прямоугольник со скругленными углами 5"/>
          <p:cNvSpPr/>
          <p:nvPr/>
        </p:nvSpPr>
        <p:spPr>
          <a:xfrm rot="2744400">
            <a:off x="-282600" y="-25920"/>
            <a:ext cx="705960" cy="7056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Прямоугольник со скругленными углами 5"/>
          <p:cNvSpPr/>
          <p:nvPr/>
        </p:nvSpPr>
        <p:spPr>
          <a:xfrm rot="2625600">
            <a:off x="4861080" y="4147920"/>
            <a:ext cx="469800" cy="46980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Прямоугольник со скругленными углами 5"/>
          <p:cNvSpPr/>
          <p:nvPr/>
        </p:nvSpPr>
        <p:spPr>
          <a:xfrm rot="2744400">
            <a:off x="-351720" y="4541400"/>
            <a:ext cx="705960" cy="7056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Прямоугольник со скругленными углами 5"/>
          <p:cNvSpPr/>
          <p:nvPr/>
        </p:nvSpPr>
        <p:spPr>
          <a:xfrm rot="19228200">
            <a:off x="5847480" y="-2268000"/>
            <a:ext cx="4856760" cy="77277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0" name="Group 10"/>
          <p:cNvGrpSpPr/>
          <p:nvPr/>
        </p:nvGrpSpPr>
        <p:grpSpPr>
          <a:xfrm>
            <a:off x="4571640" y="828000"/>
            <a:ext cx="4469760" cy="3565800"/>
            <a:chOff x="4571640" y="828000"/>
            <a:chExt cx="4469760" cy="3565800"/>
          </a:xfrm>
        </p:grpSpPr>
        <p:pic>
          <p:nvPicPr>
            <p:cNvPr id="61" name="Изображение 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9760" cy="35658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62" name="Прямоугольник со скругленными углами 3"/>
            <p:cNvSpPr/>
            <p:nvPr/>
          </p:nvSpPr>
          <p:spPr>
            <a:xfrm rot="16200000">
              <a:off x="5962680" y="1157400"/>
              <a:ext cx="1738800" cy="27727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63" name="TextBox 11"/>
          <p:cNvSpPr/>
          <p:nvPr/>
        </p:nvSpPr>
        <p:spPr>
          <a:xfrm>
            <a:off x="586440" y="1246680"/>
            <a:ext cx="4005720" cy="360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4" name="Прямоугольник 63"/>
          <p:cNvSpPr/>
          <p:nvPr/>
        </p:nvSpPr>
        <p:spPr>
          <a:xfrm>
            <a:off x="5446080" y="1672200"/>
            <a:ext cx="2781720" cy="173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5" name="TextBox 64"/>
          <p:cNvSpPr/>
          <p:nvPr/>
        </p:nvSpPr>
        <p:spPr>
          <a:xfrm>
            <a:off x="586440" y="453960"/>
            <a:ext cx="3698280" cy="85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Прямоугольник со скругленными углами 5"/>
          <p:cNvSpPr/>
          <p:nvPr/>
        </p:nvSpPr>
        <p:spPr>
          <a:xfrm rot="2744400">
            <a:off x="-282600" y="-25920"/>
            <a:ext cx="705960" cy="7056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" name="Текст. поле 7"/>
          <p:cNvSpPr/>
          <p:nvPr/>
        </p:nvSpPr>
        <p:spPr>
          <a:xfrm>
            <a:off x="569160" y="1888920"/>
            <a:ext cx="4822560" cy="82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ru-RU" sz="4800" spc="-1" strike="noStrike">
                <a:solidFill>
                  <a:srgbClr val="f2f2f2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68" name="Прямоугольник со скругленными углами 3"/>
          <p:cNvSpPr/>
          <p:nvPr/>
        </p:nvSpPr>
        <p:spPr>
          <a:xfrm rot="18679800">
            <a:off x="6783120" y="457560"/>
            <a:ext cx="6252120" cy="466776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Прямоугольник со скругленными углами 5"/>
          <p:cNvSpPr/>
          <p:nvPr/>
        </p:nvSpPr>
        <p:spPr>
          <a:xfrm rot="2625600">
            <a:off x="6024960" y="4334040"/>
            <a:ext cx="469800" cy="469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" name="Прямоугольник 5"/>
          <p:cNvSpPr/>
          <p:nvPr/>
        </p:nvSpPr>
        <p:spPr>
          <a:xfrm>
            <a:off x="1640880" y="4592880"/>
            <a:ext cx="2997000" cy="26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1" name="Изображение 40"/>
          <p:cNvSpPr/>
          <p:nvPr/>
        </p:nvSpPr>
        <p:spPr>
          <a:xfrm>
            <a:off x="867240" y="3590280"/>
            <a:ext cx="254880" cy="255240"/>
          </a:xfrm>
          <a:prstGeom prst="ellipse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72" name="Рисунок 10" descr=""/>
          <p:cNvPicPr/>
          <p:nvPr/>
        </p:nvPicPr>
        <p:blipFill>
          <a:blip r:embed="rId2"/>
          <a:srcRect l="0" t="30398" r="0" b="28998"/>
          <a:stretch/>
        </p:blipFill>
        <p:spPr>
          <a:xfrm>
            <a:off x="351000" y="3793320"/>
            <a:ext cx="1287360" cy="1132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1049</TotalTime>
  <Application>LibreOffice/7.3.7.2$Linux_X86_64 LibreOffice_project/30$Build-2</Application>
  <AppVersion>15.0000</AppVersion>
  <Words>38</Words>
  <Paragraphs>29</Paragraphs>
  <Company>Mobile Systems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2023-11-12T09:31:50Z</dcterms:created>
  <dc:creator/>
  <dc:description/>
  <dc:language>en-US</dc:language>
  <cp:lastModifiedBy/>
  <dcterms:modified xsi:type="dcterms:W3CDTF">2024-08-28T11:14:03Z</dcterms:modified>
  <cp:revision>20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7</vt:i4>
  </property>
  <property fmtid="{D5CDD505-2E9C-101B-9397-08002B2CF9AE}" pid="3" name="PresentationFormat">
    <vt:lpwstr>Широкоэкранный</vt:lpwstr>
  </property>
  <property fmtid="{D5CDD505-2E9C-101B-9397-08002B2CF9AE}" pid="4" name="Slides">
    <vt:i4>7</vt:i4>
  </property>
</Properties>
</file>