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92EB02-DEA7-4139-AFAC-97F13580FA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0FAE6E-E842-4B3A-B0A6-CFAF741925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20AD12-D17E-4BFB-AF2F-D8A779BECE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A9AC5F-A320-44BA-B153-1206DC7CDF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F49171-0254-4D54-B3C1-83265F2511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7BA111-26AB-4F62-A5EA-EAC5EAE9F2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0809B9-521B-459E-A91C-471586E847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9CBF7-F710-4849-AC4C-8E060D2D69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3C5E09-60CB-4DA3-9EFD-1B6735AC63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1206B2-6D84-41BB-ACF0-A7A4AB50B4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15E19-B158-475D-A6AB-3EB21D0A30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9DB84-C37D-4486-AC46-26023C2714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7294D-54DB-48FB-BD73-6942CB5A24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AB02BF-BD9E-473A-97F1-52530BE2C6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7431E2-A280-42C7-B714-6F2164FB86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BD52F8-6D3D-4926-8738-78B9099D1B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72D79-C0FE-4843-9DD5-9B60A2031A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484B66-C219-4ED7-B955-F259408E86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8A0B13-92EF-4923-A094-1CD70A33E2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A66E7B-A0BB-4C08-BC93-44A5F2B0AC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737EBC-5944-4190-BB85-AFE8A0220E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F1124-D1C1-4B3E-845B-012A47F5B7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A41569-0847-430B-B166-2963C1C7CE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4370C-0D3B-4796-A81A-E001E80381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F028B-C564-4D3D-9E22-897FBE5AB4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924E1C-860F-4985-98E3-C3161DF35C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92EF5-3E5E-4C27-96AC-901ACFDD52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C47951-65DD-41FD-AF6B-CAD35A48B0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87306-2C77-4CDA-807E-92C3A2E75E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DC7D9-F7E6-4DB6-8CB2-6EEE9EDD2F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DEA6C-95AA-4067-9195-44D25D6CBA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45FE31-E3DD-4EFC-B5F3-19271BB6C9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CA061D-56E0-4C80-AB12-18B7EE0258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357739-68C8-4A32-8D92-78CE2558F6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64D9CF-D13B-48E4-A1FB-00EA49DED6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BA3A0B-7E3D-4B1F-BA5A-C5AC9F5C41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3D013A-FBFF-4146-ACA3-1539C69806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5431E9-9C9A-4515-81F4-FA33D8C9FE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348860-18A4-4270-ABC9-1DAB660A79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DC2822-0150-495A-AC5C-E6D1E692BA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6FA373-62DE-4419-ADD4-AE6C07F017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A15015-6745-4553-8714-62C25939E0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0B91B3-4F5E-48F9-A614-B2B8EF06D8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FB451-0716-446B-A4E0-EEAE202D8B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2C55F-1069-4830-9208-F5CA4CFC0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F5FCFB-9359-4CF9-89C2-D7834E18EE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9085BF-B836-45BD-A0DF-27BCAD77BC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BD071-1834-4890-83E2-936720786F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23C5F-8421-4DC9-8E51-C083E479A1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09968-AD19-403C-B540-8F210430FF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FC21F-794B-4244-BFCE-3619DBFBE6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E50C8-FEEF-42C2-882B-EE74AD95E4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5DACA-758E-41F2-B4AC-61044C5465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89F432-B5A2-4FB3-9EF5-DCCCE6E0A2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8E4B4C-4008-48E0-B236-12AACA8891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5C5E7F-FF46-4049-8AFA-57EB23C4721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2024-08-28T11:30:07Z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