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08ACAC0-F90D-44B5-986A-75EA501375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DDCCD-97C5-46B1-8C81-979E8E01EC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93BBDA-8A4C-4FA8-B97C-B062035CB3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268079-828D-4A0D-A1EB-1684F75DDF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B852E3-C337-46B6-9C69-F202378B10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E13AC-EC1D-4A12-B220-12706C2EFC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91B24E-EE28-4719-A21C-B2E24CCDE8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25A663-EAF4-4741-8DD8-2C9AAA50CB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39423-75C8-4FA3-9167-49167981E7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9D0014-5A8E-4F33-9234-861A053A32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982A2-2D8B-41AF-8678-F45F3E8A61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F6C7F-2240-4A7D-B77D-6F972E615A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164DCA-B5EE-4105-B934-B7688F7E49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5F0100-6873-4380-9926-990F0625A7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CA7239-54B0-42EF-B5CF-C50F72F03A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568F9E-37DD-4E3D-A5BC-4A8EB82E62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8BA257-9267-4739-B61A-6058C43D9E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9E31D2-BCC1-44F1-BBBF-B2FB238429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31BA4-2E62-4E16-9462-0E8BD4B55A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5622BC-7ABF-4120-83FB-0185D0D168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7EA9C6-4F00-48FA-8B19-44C2F9EEBE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717A35-D8CC-43DB-8622-E484F49EA9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C38B0-5FDA-4C72-B203-FCD9868BC5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09542-5C1E-4393-AA5C-492243A143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617FF-ECEC-4C32-9C4E-743B5D2274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0BC378-3BC2-4BC9-844E-433EFB01C4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F9650-3447-445B-9CAE-5EF0D7926E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B8E68-1669-4086-BCBD-76CC11E78C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FB29D3-7452-4287-AF61-422C46D4F3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485BC-4207-4637-A163-E583552340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73890-4595-4B82-A438-8970ADAEF5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BE683C-1307-410B-B5B5-2CC344114E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F51A31-EBED-43D1-87BE-97A91BA8FF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59300-5F9B-4052-8629-BBAE7DE21A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22C95-F93B-4281-AAE8-D37D01493E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C9AEF7-3968-4EA2-AB8A-501A2752A4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F9B32C-425F-41FF-983E-65B7DE4FCF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A6E51C-ED22-4FC2-B576-59CBFEBEC3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FAA05F-6FD3-4D1A-9285-9C1CF82EC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2F1D2-36FA-4BD8-B585-0B61BDE765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48DF2-E727-4728-92BE-7BB07B99A1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0F5590-8B55-47B3-9D8B-4BD9E49ED6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BDD829-DAF0-41C5-9396-7D9D8155C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F90735-4279-4154-8EE8-2294F61DAD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3F97D5-47B6-4CD8-8891-952390D3DC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E48BA-7AC1-4E8C-85E7-C679D110CF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DACF2D-2389-48AB-B85A-8C6641EE28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757067-97BC-45E4-B166-5EEFFAEDCA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86714E-2295-4E43-BB20-5454930C73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9E723-F86D-441A-AA1F-DCA7C1D73C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BF829F-A98E-4A88-8F33-BEB137343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06A793-CE8E-4EB3-800A-BBCD0AD28F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0A738-822F-47A4-AA02-0FF4BAC68C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6D7254-F822-4E69-9481-6A420BAE00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92878-DCDA-420B-B28A-DD3CDB4AC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AD2F5-FA78-4D8D-AA01-E2893BF2FC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0E941-4F72-437D-8010-2053F5E55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70814-1D41-41CF-91D5-0588655CB76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4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2024-08-28T11:30:39Z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