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8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BF48585-A941-46DE-8E27-7B2C6F5D5FC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665C77-E851-42CC-A4DF-83665F82D7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12764B-6C85-4230-ABBE-E04ED38370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FBAF10-5CEF-4EB7-B5DD-DD9E788FE6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2CF24F-3343-4305-AEE6-ECEC6964B3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51D374-C52C-40E4-8DE8-0326CD0816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F2DDE1-96FD-4F6B-9071-878BCCED8B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1F7877-360B-41F3-B5F4-DD3FF0F785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FB41FB-21C7-4FEA-847B-0D0E1D24972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C73EA2-48C1-43AA-8164-9E5361F27C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D45E8D-7C21-45ED-8847-2F75E5453D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7268B7-109C-4110-B144-1D15EDCD09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E67A2E-3019-4B37-BDA8-50E6A1161E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52F8AE-8753-449A-8E04-4BE2C86C78F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B4BF41-5435-487A-9E1F-FCD2E113A3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01DD75-9560-4EE3-B797-86AD50D2C50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7F0C4E-CE9C-4969-ABC7-A95C4BAFA83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25FB05-A057-4F2E-B0CF-2D734960E5B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5F7AD0-8F88-4EED-8EFB-23D4E6C07B6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443F63-AF25-4387-8C40-144C7EC26CD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1FE269-02C3-4347-B837-1D682BC0A46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AF924D-E763-4E58-B33C-080187C681A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567386-518E-42B7-AB53-11E18F2657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FC6ED0-1928-455D-88A9-50F3A245B91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37A193-255E-4764-B2FB-D547BB7C9A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B26279-0B5F-4ED9-82F6-4EFFCE7ABA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1D0308-4505-4389-8450-E24960AB7C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3DD1B3-063E-4560-99E4-452123FF044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79749D-83B8-430C-A5EE-885D940B075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F1230E-871A-4958-8ED0-31C467C4F6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C33077-DE35-4CAD-96C1-721E966C2F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B07946-DADC-45C2-9915-7F5ABB73DB2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A9500D-622D-4CD0-94F2-359B0B65B9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7ACFE7-81DE-4A43-8C92-FF895A5E62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FC8BBE-09B4-4FE9-82F4-FF9EC9AB4A1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185E00-3443-436D-8482-54A77B3512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48C63F-B534-418C-9EF7-82C14C294F3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E31A3A-5C8A-40C2-A605-3694269B2C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AE8288-6FE1-4428-A10B-45341512C6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E7574B-8EC5-4630-9A07-F14934155B3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D3A096-1F4B-40F4-BB1F-135358529F2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9A6FC0-18CB-4EF3-BA8E-F23FB01C96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0DA929-AA15-4C2A-923D-5AB57A9CEAA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E51BE8-E7FA-4F15-844D-DC3526C566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884DD8-17CE-43F0-ADDE-689C7AC04B4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E6FE59-DDBD-4B1C-BDD2-453E05CE254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DFEB75-122E-4FA1-A360-21D65E2148A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C21914-DA51-42A7-A348-7858BFE44D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2E77DF-4A0C-45EE-A15A-5D936E0FD7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8DABE4-EB38-4EBF-9710-6B9B989CF83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FB927B-93B6-4EC3-AE8E-F7B2D714FA9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A95FD7-DCB1-4458-9435-C52054F6B3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0721A5-57B2-449C-9DA4-66BDB7EB24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5CA8E4-CC14-415D-A92B-130993D8B1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2A04C3-9803-48EB-A43A-6BFD2D1037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91FB54-B7E6-4121-84B0-129B37C82E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E5DE7A-3DC3-4BF0-B455-00D125B3A5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4F1B97-7BB1-4B5A-A6BC-D70CF5961D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B037CA-03C9-4B0E-B61C-46AB1FBA43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6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B38E24-B28B-4791-BFB8-3312CD1F00C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440" y="948600"/>
            <a:ext cx="493920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7280" cy="2872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0280" cy="18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Текст. поле 7"/>
          <p:cNvSpPr/>
          <p:nvPr/>
        </p:nvSpPr>
        <p:spPr>
          <a:xfrm>
            <a:off x="569160" y="1888920"/>
            <a:ext cx="48204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37" name="Прямоугольник со скругленными углами 3"/>
          <p:cNvSpPr/>
          <p:nvPr/>
        </p:nvSpPr>
        <p:spPr>
          <a:xfrm rot="18679800">
            <a:off x="6782040" y="457920"/>
            <a:ext cx="624996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Прямоугольник 5"/>
          <p:cNvSpPr/>
          <p:nvPr/>
        </p:nvSpPr>
        <p:spPr>
          <a:xfrm>
            <a:off x="1640880" y="459288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Изображение 40"/>
          <p:cNvSpPr/>
          <p:nvPr/>
        </p:nvSpPr>
        <p:spPr>
          <a:xfrm>
            <a:off x="867240" y="3590280"/>
            <a:ext cx="252720" cy="2530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1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200" cy="113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2024-08-28T11:31:13Z</dcterms:modified>
  <cp:revision>53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