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5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E3DC0E6-AB37-4970-9F23-AA4EF3D6BB9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516F41-6C1F-4B6F-8DE0-FBA3002E78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E01ECF-A45B-46A1-BA14-1D2D7B4D810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3A6B6E-6141-4010-A63F-8ED677B5FF8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82F0AE-25B6-4BC8-854D-6DC78DEFDE2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2118B7-30EC-40BA-A7A2-BB06FF9CFE4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73E469-386E-4982-B92B-24166487EE8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E38367-AD2A-4364-97DE-AA8E2D1503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6CF1DE-6775-4A7E-9183-DDD35BEB58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D4A066-F984-458F-A3A9-0065EE0D86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4FFEB0-472E-474D-9E40-6CC47DE5C3C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BADB17-092A-4F91-B2F3-9D6C103E8F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A954A5-9032-4D44-A48D-36245277E0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DC51AE-A21B-473B-B410-9AFE4F996F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0EDEE6-9F4C-41B2-B618-95F6255AA1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6B2616-2ED9-4FCD-A020-1E9E0217328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7245FC-DA1B-4DDA-AB80-BCC7353C45C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009CF2-FF3A-4C5B-AB8E-E3AFDE17169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2EECD0-E41E-418F-92FA-BEF72E15E96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5549C2-4DD5-432E-8C02-AC153BC85B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96B3BB-022C-45AE-AB28-35C91B64364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3F1003-386E-4372-A60C-DF007009144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99649-66E7-4033-A733-DF3BCCBAC9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03BC62-C839-4A00-899E-961D8C9DC58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5FAA97-EC0A-4B9E-BE34-DF0CDD3CBC7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FC5AD0-1B07-4681-BAC2-FBE57C6D66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DCA23B-5BB8-4BD7-BEA3-19588CC777F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283B5D-B219-4B55-AAD8-5E4B638F7B2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518C28-974B-4DF2-96E3-4B22BF0920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5A7467-9127-47FE-8FD2-DA1B865F11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050DD1-1666-43C1-A3A4-B5C6D3F3906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9CED6A-5737-48A3-B676-328885D9055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C88E10-8AA9-4331-90BA-CBDEDA6522D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9B012D-A3AC-4ADB-8EE5-6DF2940198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F3A8BF-7BF6-46BF-94AD-E131405AD1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F0B92B-AACA-4249-B94A-76CDAEF972F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31D34C-EF32-477D-A1C8-700A5441FB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C31234-51D2-4978-875D-9BCFBA072C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DFC840-E976-44B0-86AD-7758B5A51F3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15A5B3-2909-4D1B-AB3C-89AE701465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7E6AF5-7EB0-4DB6-B2E2-9F41257B5A1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64D29D-307A-4FC7-B533-1E28C32A85C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18B8A5-CCA1-4D07-8FE8-E01799CABF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00F707-05D9-494E-B838-9E1DB51059A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9CC5FB-78C1-41BA-9962-FC40039070E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43C774-EC02-4D7E-A65D-63A8D31C8A7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2F252D-8E26-410F-8A09-320F305170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511180-EA60-4B62-BEED-2A13450225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27019E-0791-4DF6-AC3F-ABB504EED9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E0080C-C53A-46F7-877C-3A06908039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030DD0-4964-4195-9335-5FB77D65A29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BED222-39DF-41FD-BD8A-85FF43A325E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8B9465-E0FE-42DB-8FE3-7AC99F6993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9C5AD4-1388-491C-8319-AC73915F1E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2E6193-7008-4A93-9C11-90A4AA5D87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F0FA0F-B57C-4E16-94CF-8259E80965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D345C7-75D1-400F-ADA5-C9908E3442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43B544-8633-47E5-9711-F7B83AD607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849F68-3B8B-4A18-8515-836AA2D85D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61DA6D-6162-4EB2-B129-75A03140DA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2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F5BF97-0165-46DB-8319-F802ECFB189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080" y="948600"/>
            <a:ext cx="493884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6920" cy="28692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920" cy="188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Текст. поле 7"/>
          <p:cNvSpPr/>
          <p:nvPr/>
        </p:nvSpPr>
        <p:spPr>
          <a:xfrm>
            <a:off x="569160" y="1888920"/>
            <a:ext cx="48200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3"/>
          <p:cNvSpPr/>
          <p:nvPr/>
        </p:nvSpPr>
        <p:spPr>
          <a:xfrm rot="18679800">
            <a:off x="6781680" y="457920"/>
            <a:ext cx="624960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5"/>
          <p:cNvSpPr/>
          <p:nvPr/>
        </p:nvSpPr>
        <p:spPr>
          <a:xfrm>
            <a:off x="1640880" y="459288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6" name="Изображение 40"/>
          <p:cNvSpPr/>
          <p:nvPr/>
        </p:nvSpPr>
        <p:spPr>
          <a:xfrm>
            <a:off x="867240" y="3590280"/>
            <a:ext cx="252360" cy="2527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7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840" cy="113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2024-08-28T11:31:45Z</dcterms:modified>
  <cp:revision>54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