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2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5988737-2E1B-4C24-B296-F01E9BF67C7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CFDAF1-83DD-4B12-BB6F-602B13A027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972B83-5A18-49FB-9D86-BB998ABA7B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D82C09-63C0-4C3A-ADBC-2DF42CCAFA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F333E9-D4F0-4B52-B83C-1E2A27ED5A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6BD50F-4401-47D7-90C8-6AB0408414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1DC996-A194-4ABC-897D-1F78AFB538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623224-EE61-4BE1-81F0-3DA6D8F8D6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AA5A98-5C27-4436-A745-92C8C8CF5D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D90C56-12FE-45A6-B662-937159F7196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4F8231-1D3B-4AF3-98C6-1F76FCD0C4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82762A-5803-4694-9665-1F9C074126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D94B4C-83E3-467A-AF7E-9743BE3E31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46905B-82FC-44FC-92A1-545F1203C4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10C5BA-31EC-4A5B-8695-CA123B92D9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606337-0CF1-4BE6-9BB1-10EE27B336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7FAD6E-30A0-48C2-8221-A35931CEE9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78130F-7276-42D5-98BF-C25BD323D6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C582AC-A5BC-46DA-B591-D7706BBC8D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618FEC-B7BF-4A3B-BDB9-B73F4B8951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F29357-2A92-4E72-8845-5A4909968A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AD2686-EBEB-40BF-9277-C1334780BD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2F76A0-D48B-49F9-8E73-DD982F89EE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39FE37-6244-4591-8313-EA7979597C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F60345-10CA-4CD2-BF67-039B207010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CE35DB-6D52-44E8-B30E-A26E651954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1779DE-ED2A-4254-AE4F-C67583D2724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04850A-839C-485B-AF93-4FE9385611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E81D43-6ED0-4764-A59A-3B9C7478E6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71EF8A-DBDE-4AD1-B391-3D7B79BE6E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617258-DEC6-4F7E-A32D-182073AA3E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0649F6-788C-4547-85AB-5D2B453E7F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06DEFF-506A-4C4E-9765-5B9A920BBC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9A99E7-EECF-45F5-8DE6-17219BE100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0DE2EB-0E16-4273-B73F-9B3967E1CE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74649D-2333-4935-9A9E-92C7F8E040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6D0391-0B71-488C-B64E-F023E18E08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D7D8BD-17EF-4812-AB7F-2F737E129E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6BD6F7-FF2A-4BA9-828D-EF52A38615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B6F677-55C0-4C58-8E8C-BFF7145341B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3D29D8-73B2-44C5-86A6-2C5D9189EC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FCDB47-B170-4FF6-B084-8974004C4B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D59C13-91EE-40D5-998D-BDC3D9B921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D33480-256D-4E4D-99C8-94FD747480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2DD34D-CB0E-439C-AD14-954BD65EC7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17C33D-BB02-4804-BCA6-D57C77956B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FC3DF5-2FF1-4006-8A90-E25CA22CAC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87A75E-FC2B-42FA-852D-2C1CF8C7B7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314134-9E51-441E-8724-358B498F1F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4D39EB-6044-443F-9799-689F4EF739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205645-51EE-47FA-93DA-CF6740CD31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4D5D78-5D6A-4944-9145-30CFF6127B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327BB2-B71C-4E08-9802-AC12FC64F2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CAB96F-40EE-4E83-9DB9-80DD032284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7C7195-CCC2-4133-8DE0-64AD82248E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BF1E60-5D38-4B3B-BF10-2A75E84275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88F2D3-ECBF-49B9-8F8A-F5501530FE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83918D-6189-4060-BB7A-D91EB0C2C5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00A38-C43A-4A68-B61B-412D0BB487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25B7B1-8239-4BFB-9804-A35102A7E1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35D430-88D6-4BDC-8343-15B2A7E3B4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AE4BD4-6E10-4781-9D44-7960C70DA6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610B2D-1643-4601-BED6-481A68CDF64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56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9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2024-08-28T11:32:17Z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