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9830F9-6644-41E7-A904-3AFD7DF4047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E350FE-F5B8-4F49-B81B-0277097611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2A53C-E962-4020-9EBD-F0FF41122B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0D2F21-BB0B-4A0D-B33B-CF5411F2A5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0970B8-D35B-48B1-A100-34DD5DD98B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FCB12-BFEB-4385-93AA-785C6FEE6B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EDF97B-FAA2-437F-A389-B927B9A672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40C09F-3B1A-4710-89A2-D73E114781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40B21F-C13D-4ADB-993E-3E0E8A89CD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0D1626-FC5A-467B-86A0-1EF748FC4E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4C7EC-15B1-47C1-88DF-A9A7D83F4F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86DAC-ED33-4FB7-97FB-BB700A1F1F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9075DB-E3DC-434E-8EDC-9BD2990C8F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80C02-BA12-46E0-AC29-97BF201629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563AA7-1F42-4C11-9172-1EF1637FF5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D2E64F-8242-43C4-B83C-627215BBDA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34AB5B-49E0-4B5D-8CE2-A6D064749E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D2C1AC-73D9-447E-92FA-F9965DE498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EED9D1-4E2D-4B0F-B2AA-C8232B13482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3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2024-08-28T11:14:25Z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