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notesSlides/notesSlide29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_rels/notesSlide16.xml.rels" ContentType="application/vnd.openxmlformats-package.relationships+xml"/>
  <Override PartName="/ppt/notesSlides/_rels/notesSlide38.xml.rels" ContentType="application/vnd.openxmlformats-package.relationships+xml"/>
  <Override PartName="/ppt/notesSlides/_rels/notesSlide32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7.xml.rels" ContentType="application/vnd.openxmlformats-package.relationships+xml"/>
  <Override PartName="/ppt/notesSlides/_rels/notesSlide31.xml.rels" ContentType="application/vnd.openxmlformats-package.relationships+xml"/>
  <Override PartName="/ppt/notesSlides/_rels/notesSlide37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39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8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36.xml.rels" ContentType="application/vnd.openxmlformats-package.relationships+xml"/>
  <Override PartName="/ppt/notesSlides/_rels/notesSlide45.xml.rels" ContentType="application/vnd.openxmlformats-package.relationships+xml"/>
  <Override PartName="/ppt/notesSlides/_rels/notesSlide30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29.xml.rels" ContentType="application/vnd.openxmlformats-package.relationships+xml"/>
  <Override PartName="/ppt/notesSlides/_rels/notesSlide42.xml.rels" ContentType="application/vnd.openxmlformats-package.relationships+xml"/>
  <Override PartName="/ppt/notesSlides/_rels/notesSlide33.xml.rels" ContentType="application/vnd.openxmlformats-package.relationships+xml"/>
  <Override PartName="/ppt/notesSlides/_rels/notesSlide48.xml.rels" ContentType="application/vnd.openxmlformats-package.relationships+xml"/>
  <Override PartName="/ppt/notesSlides/_rels/notesSlide3.xml.rels" ContentType="application/vnd.openxmlformats-package.relationships+xml"/>
  <Override PartName="/ppt/notesSlides/_rels/notesSlide9.xml.rels" ContentType="application/vnd.openxmlformats-package.relationships+xml"/>
  <Override PartName="/ppt/notesSlides/_rels/notesSlide27.xml.rels" ContentType="application/vnd.openxmlformats-package.relationships+xml"/>
  <Override PartName="/ppt/notesSlides/_rels/notesSlide43.xml.rels" ContentType="application/vnd.openxmlformats-package.relationships+xml"/>
  <Override PartName="/ppt/notesSlides/_rels/notesSlide50.xml.rels" ContentType="application/vnd.openxmlformats-package.relationships+xml"/>
  <Override PartName="/ppt/notesSlides/_rels/notesSlide34.xml.rels" ContentType="application/vnd.openxmlformats-package.relationships+xml"/>
  <Override PartName="/ppt/notesSlides/_rels/notesSlide49.xml.rels" ContentType="application/vnd.openxmlformats-package.relationships+xml"/>
  <Override PartName="/ppt/notesSlides/_rels/notesSlide6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53.xml.rels" ContentType="application/vnd.openxmlformats-package.relationships+xml"/>
  <Override PartName="/ppt/notesSlides/_rels/notesSlide1.xml.rels" ContentType="application/vnd.openxmlformats-package.relationships+xml"/>
  <Override PartName="/ppt/notesSlides/_rels/notesSlide4.xml.rels" ContentType="application/vnd.openxmlformats-package.relationships+xml"/>
  <Override PartName="/ppt/notesSlides/_rels/notesSlide28.xml.rels" ContentType="application/vnd.openxmlformats-package.relationships+xml"/>
  <Override PartName="/ppt/notesSlides/_rels/notesSlide44.xml.rels" ContentType="application/vnd.openxmlformats-package.relationships+xml"/>
  <Override PartName="/ppt/notesSlides/_rels/notesSlide51.xml.rels" ContentType="application/vnd.openxmlformats-package.relationships+xml"/>
  <Override PartName="/ppt/notesSlides/_rels/notesSlide35.xml.rels" ContentType="application/vnd.openxmlformats-package.relationships+xml"/>
  <Override PartName="/ppt/notesSlides/_rels/notesSlide52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46.xml.rels" ContentType="application/vnd.openxmlformats-package.relationships+xml"/>
  <Override PartName="/ppt/notesSlides/_rels/notesSlide40.xml.rels" ContentType="application/vnd.openxmlformats-package.relationships+xml"/>
  <Override PartName="/ppt/notesSlides/_rels/notesSlide47.xml.rels" ContentType="application/vnd.openxmlformats-package.relationships+xml"/>
  <Override PartName="/ppt/notesSlides/_rels/notesSlide41.xml.rels" ContentType="application/vnd.openxmlformats-package.relationships+xml"/>
  <Override PartName="/ppt/notesSlides/_rels/notesSlide54.xml.rels" ContentType="application/vnd.openxmlformats-package.relationships+xml"/>
  <Override PartName="/ppt/notesSlides/notesSlide5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34.xml" ContentType="application/vnd.openxmlformats-officedocument.presentationml.notesSlid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7.png" ContentType="image/png"/>
  <Override PartName="/ppt/media/image11.png" ContentType="image/png"/>
  <Override PartName="/ppt/media/image6.png" ContentType="image/png"/>
  <Override PartName="/ppt/media/image10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.png" ContentType="image/png"/>
  <Override PartName="/ppt/media/image24.png" ContentType="image/png"/>
  <Override PartName="/ppt/media/image2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40.xml" ContentType="application/vnd.openxmlformats-officedocument.presentationml.slide+xml"/>
  <Override PartName="/ppt/slides/slide6.xml" ContentType="application/vnd.openxmlformats-officedocument.presentationml.slide+xml"/>
  <Override PartName="/ppt/slides/slide41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45.xml" ContentType="application/vnd.openxmlformats-officedocument.presentationml.slide+xml"/>
  <Override PartName="/ppt/slides/slide34.xml" ContentType="application/vnd.openxmlformats-officedocument.presentationml.slide+xml"/>
  <Override PartName="/ppt/slides/slide46.xml" ContentType="application/vnd.openxmlformats-officedocument.presentationml.slide+xml"/>
  <Override PartName="/ppt/slides/slide39.xml" ContentType="application/vnd.openxmlformats-officedocument.presentationml.slide+xml"/>
  <Override PartName="/ppt/slides/slide50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48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_rels/slide10.xml.rels" ContentType="application/vnd.openxmlformats-package.relationships+xml"/>
  <Override PartName="/ppt/slides/_rels/slide32.xml.rels" ContentType="application/vnd.openxmlformats-package.relationships+xml"/>
  <Override PartName="/ppt/slides/_rels/slide16.xml.rels" ContentType="application/vnd.openxmlformats-package.relationships+xml"/>
  <Override PartName="/ppt/slides/_rels/slide25.xml.rels" ContentType="application/vnd.openxmlformats-package.relationships+xml"/>
  <Override PartName="/ppt/slides/_rels/slide47.xml.rels" ContentType="application/vnd.openxmlformats-package.relationships+xml"/>
  <Override PartName="/ppt/slides/_rels/slide54.xml.rels" ContentType="application/vnd.openxmlformats-package.relationships+xml"/>
  <Override PartName="/ppt/slides/_rels/slide4.xml.rels" ContentType="application/vnd.openxmlformats-package.relationships+xml"/>
  <Override PartName="/ppt/slides/_rels/slide42.xml.rels" ContentType="application/vnd.openxmlformats-package.relationships+xml"/>
  <Override PartName="/ppt/slides/_rels/slide51.xml.rels" ContentType="application/vnd.openxmlformats-package.relationships+xml"/>
  <Override PartName="/ppt/slides/_rels/slide35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20.xml.rels" ContentType="application/vnd.openxmlformats-package.relationships+xml"/>
  <Override PartName="/ppt/slides/_rels/slide8.xml.rels" ContentType="application/vnd.openxmlformats-package.relationships+xml"/>
  <Override PartName="/ppt/slides/_rels/slide43.xml.rels" ContentType="application/vnd.openxmlformats-package.relationships+xml"/>
  <Override PartName="/ppt/slides/_rels/slide36.xml.rels" ContentType="application/vnd.openxmlformats-package.relationships+xml"/>
  <Override PartName="/ppt/slides/_rels/slide2.xml.rels" ContentType="application/vnd.openxmlformats-package.relationships+xml"/>
  <Override PartName="/ppt/slides/_rels/slide21.xml.rels" ContentType="application/vnd.openxmlformats-package.relationships+xml"/>
  <Override PartName="/ppt/slides/_rels/slide27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_rels/slide26.xml.rels" ContentType="application/vnd.openxmlformats-package.relationships+xml"/>
  <Override PartName="/ppt/slides/_rels/slide34.xml.rels" ContentType="application/vnd.openxmlformats-package.relationships+xml"/>
  <Override PartName="/ppt/slides/_rels/slide50.xml.rels" ContentType="application/vnd.openxmlformats-package.relationships+xml"/>
  <Override PartName="/ppt/slides/_rels/slide49.xml.rels" ContentType="application/vnd.openxmlformats-package.relationships+xml"/>
  <Override PartName="/ppt/slides/_rels/slide41.xml.rels" ContentType="application/vnd.openxmlformats-package.relationships+xml"/>
  <Override PartName="/ppt/slides/_rels/slide6.xml.rels" ContentType="application/vnd.openxmlformats-package.relationships+xml"/>
  <Override PartName="/ppt/slides/_rels/slide52.xml.rels" ContentType="application/vnd.openxmlformats-package.relationships+xml"/>
  <Override PartName="/ppt/slides/_rels/slide45.xml.rels" ContentType="application/vnd.openxmlformats-package.relationships+xml"/>
  <Override PartName="/ppt/slides/_rels/slide14.xml.rels" ContentType="application/vnd.openxmlformats-package.relationships+xml"/>
  <Override PartName="/ppt/slides/_rels/slide30.xml.rels" ContentType="application/vnd.openxmlformats-package.relationships+xml"/>
  <Override PartName="/ppt/slides/_rels/slide29.xml.rels" ContentType="application/vnd.openxmlformats-package.relationships+xml"/>
  <Override PartName="/ppt/slides/_rels/slide38.xml.rels" ContentType="application/vnd.openxmlformats-package.relationships+xml"/>
  <Override PartName="/ppt/slides/_rels/slide23.xml.rels" ContentType="application/vnd.openxmlformats-package.relationships+xml"/>
  <Override PartName="/ppt/slides/_rels/slide46.xml.rels" ContentType="application/vnd.openxmlformats-package.relationships+xml"/>
  <Override PartName="/ppt/slides/_rels/slide53.xml.rels" ContentType="application/vnd.openxmlformats-package.relationships+xml"/>
  <Override PartName="/ppt/slides/_rels/slide40.xml.rels" ContentType="application/vnd.openxmlformats-package.relationships+xml"/>
  <Override PartName="/ppt/slides/_rels/slide5.xml.rels" ContentType="application/vnd.openxmlformats-package.relationships+xml"/>
  <Override PartName="/ppt/slides/_rels/slide33.xml.rels" ContentType="application/vnd.openxmlformats-package.relationships+xml"/>
  <Override PartName="/ppt/slides/_rels/slide48.xml.rels" ContentType="application/vnd.openxmlformats-package.relationships+xml"/>
  <Override PartName="/ppt/slides/_rels/slide24.xml.rels" ContentType="application/vnd.openxmlformats-package.relationships+xml"/>
  <Override PartName="/ppt/slides/_rels/slide39.xml.rels" ContentType="application/vnd.openxmlformats-package.relationships+xml"/>
  <Override PartName="/ppt/slides/_rels/slide15.xml.rels" ContentType="application/vnd.openxmlformats-package.relationships+xml"/>
  <Override PartName="/ppt/slides/_rels/slide31.xml.rels" ContentType="application/vnd.openxmlformats-package.relationships+xml"/>
  <Override PartName="/ppt/slides/_rels/slide19.xml.rels" ContentType="application/vnd.openxmlformats-package.relationships+xml"/>
  <Override PartName="/ppt/slides/_rels/slide13.xml.rels" ContentType="application/vnd.openxmlformats-package.relationships+xml"/>
  <Override PartName="/ppt/slides/_rels/slide18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44.xml.rels" ContentType="application/vnd.openxmlformats-package.relationships+xml"/>
  <Override PartName="/ppt/slides/_rels/slide37.xml.rels" ContentType="application/vnd.openxmlformats-package.relationships+xml"/>
  <Override PartName="/ppt/slides/_rels/slide28.xml.rels" ContentType="application/vnd.openxmlformats-package.relationships+xml"/>
  <Override PartName="/ppt/slides/_rels/slide22.xml.rels" ContentType="application/vnd.openxmlformats-package.relationships+xml"/>
  <Override PartName="/ppt/slides/_rels/slide3.xml.rels" ContentType="application/vnd.openxmlformats-package.relationships+xml"/>
  <Override PartName="/ppt/slides/slide30.xml" ContentType="application/vnd.openxmlformats-officedocument.presentationml.slide+xml"/>
  <Override PartName="/ppt/slides/slide49.xml" ContentType="application/vnd.openxmlformats-officedocument.presentationml.slide+xml"/>
  <Override PartName="/ppt/slides/slide12.xml" ContentType="application/vnd.openxmlformats-officedocument.presentationml.slide+xml"/>
  <Override PartName="/ppt/slides/slide10.xml" ContentType="application/vnd.openxmlformats-officedocument.presentationml.slide+xml"/>
  <Override PartName="/ppt/slides/slide47.xml" ContentType="application/vnd.openxmlformats-officedocument.presentationml.slide+xml"/>
  <Override PartName="/ppt/slides/slide9.xml" ContentType="application/vnd.openxmlformats-officedocument.presentationml.slide+xml"/>
  <Override PartName="/ppt/slides/slide44.xml" ContentType="application/vnd.openxmlformats-officedocument.presentationml.slide+xml"/>
  <Override PartName="/ppt/slides/slide8.xml" ContentType="application/vnd.openxmlformats-officedocument.presentationml.slide+xml"/>
  <Override PartName="/ppt/slides/slide43.xml" ContentType="application/vnd.openxmlformats-officedocument.presentationml.slide+xml"/>
  <Override PartName="/ppt/slides/slide7.xml" ContentType="application/vnd.openxmlformats-officedocument.presentationml.slide+xml"/>
  <Override PartName="/ppt/slides/slide4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7" r:id="rId55"/>
    <p:sldId id="308" r:id="rId56"/>
    <p:sldId id="309" r:id="rId57"/>
  </p:sldIdLst>
  <p:sldSz cx="9144000" cy="5148263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slide" Target="slides/slide39.xml"/><Relationship Id="rId43" Type="http://schemas.openxmlformats.org/officeDocument/2006/relationships/slide" Target="slides/slide40.xml"/><Relationship Id="rId44" Type="http://schemas.openxmlformats.org/officeDocument/2006/relationships/slide" Target="slides/slide41.xml"/><Relationship Id="rId45" Type="http://schemas.openxmlformats.org/officeDocument/2006/relationships/slide" Target="slides/slide42.xml"/><Relationship Id="rId46" Type="http://schemas.openxmlformats.org/officeDocument/2006/relationships/slide" Target="slides/slide43.xml"/><Relationship Id="rId47" Type="http://schemas.openxmlformats.org/officeDocument/2006/relationships/slide" Target="slides/slide44.xml"/><Relationship Id="rId48" Type="http://schemas.openxmlformats.org/officeDocument/2006/relationships/slide" Target="slides/slide45.xml"/><Relationship Id="rId49" Type="http://schemas.openxmlformats.org/officeDocument/2006/relationships/slide" Target="slides/slide46.xml"/><Relationship Id="rId50" Type="http://schemas.openxmlformats.org/officeDocument/2006/relationships/slide" Target="slides/slide47.xml"/><Relationship Id="rId51" Type="http://schemas.openxmlformats.org/officeDocument/2006/relationships/slide" Target="slides/slide48.xml"/><Relationship Id="rId52" Type="http://schemas.openxmlformats.org/officeDocument/2006/relationships/slide" Target="slides/slide49.xml"/><Relationship Id="rId53" Type="http://schemas.openxmlformats.org/officeDocument/2006/relationships/slide" Target="slides/slide50.xml"/><Relationship Id="rId54" Type="http://schemas.openxmlformats.org/officeDocument/2006/relationships/slide" Target="slides/slide51.xml"/><Relationship Id="rId55" Type="http://schemas.openxmlformats.org/officeDocument/2006/relationships/slide" Target="slides/slide52.xml"/><Relationship Id="rId56" Type="http://schemas.openxmlformats.org/officeDocument/2006/relationships/slide" Target="slides/slide53.xml"/><Relationship Id="rId57" Type="http://schemas.openxmlformats.org/officeDocument/2006/relationships/slide" Target="slides/slide54.xml"/><Relationship Id="rId58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dt" idx="4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ftr" idx="5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sldNum" idx="6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F1D75A01-8121-4C1F-B940-0E5AC913641C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30.xml.rels><?xml version="1.0" encoding="UTF-8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
</Relationships>
</file>

<file path=ppt/notesSlides/_rels/notesSlide31.xml.rels><?xml version="1.0" encoding="UTF-8"?>
<Relationships xmlns="http://schemas.openxmlformats.org/package/2006/relationships"><Relationship Id="rId1" Type="http://schemas.openxmlformats.org/officeDocument/2006/relationships/slide" Target="../slides/slide31.xml"/><Relationship Id="rId2" Type="http://schemas.openxmlformats.org/officeDocument/2006/relationships/notesMaster" Target="../notesMasters/notesMaster1.xml"/>
</Relationships>
</file>

<file path=ppt/notesSlides/_rels/notesSlide32.xml.rels><?xml version="1.0" encoding="UTF-8"?>
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
</Relationships>
</file>

<file path=ppt/notesSlides/_rels/notesSlide33.xml.rels><?xml version="1.0" encoding="UTF-8"?>
<Relationships xmlns="http://schemas.openxmlformats.org/package/2006/relationships"><Relationship Id="rId1" Type="http://schemas.openxmlformats.org/officeDocument/2006/relationships/slide" Target="../slides/slide33.xml"/><Relationship Id="rId2" Type="http://schemas.openxmlformats.org/officeDocument/2006/relationships/notesMaster" Target="../notesMasters/notesMaster1.xml"/>
</Relationships>
</file>

<file path=ppt/notesSlides/_rels/notesSlide34.xml.rels><?xml version="1.0" encoding="UTF-8"?>
<Relationships xmlns="http://schemas.openxmlformats.org/package/2006/relationships"><Relationship Id="rId1" Type="http://schemas.openxmlformats.org/officeDocument/2006/relationships/slide" Target="../slides/slide34.xml"/><Relationship Id="rId2" Type="http://schemas.openxmlformats.org/officeDocument/2006/relationships/notesMaster" Target="../notesMasters/notesMaster1.xml"/>
</Relationships>
</file>

<file path=ppt/notesSlides/_rels/notesSlide35.xml.rels><?xml version="1.0" encoding="UTF-8"?>
<Relationships xmlns="http://schemas.openxmlformats.org/package/2006/relationships"><Relationship Id="rId1" Type="http://schemas.openxmlformats.org/officeDocument/2006/relationships/slide" Target="../slides/slide35.xml"/><Relationship Id="rId2" Type="http://schemas.openxmlformats.org/officeDocument/2006/relationships/notesMaster" Target="../notesMasters/notesMaster1.xml"/>
</Relationships>
</file>

<file path=ppt/notesSlides/_rels/notesSlide36.xml.rels><?xml version="1.0" encoding="UTF-8"?>
<Relationships xmlns="http://schemas.openxmlformats.org/package/2006/relationships"><Relationship Id="rId1" Type="http://schemas.openxmlformats.org/officeDocument/2006/relationships/slide" Target="../slides/slide36.xml"/><Relationship Id="rId2" Type="http://schemas.openxmlformats.org/officeDocument/2006/relationships/notesMaster" Target="../notesMasters/notesMaster1.xml"/>
</Relationships>
</file>

<file path=ppt/notesSlides/_rels/notesSlide37.xml.rels><?xml version="1.0" encoding="UTF-8"?>
<Relationships xmlns="http://schemas.openxmlformats.org/package/2006/relationships"><Relationship Id="rId1" Type="http://schemas.openxmlformats.org/officeDocument/2006/relationships/slide" Target="../slides/slide37.xml"/><Relationship Id="rId2" Type="http://schemas.openxmlformats.org/officeDocument/2006/relationships/notesMaster" Target="../notesMasters/notesMaster1.xml"/>
</Relationships>
</file>

<file path=ppt/notesSlides/_rels/notesSlide38.xml.rels><?xml version="1.0" encoding="UTF-8"?>
<Relationships xmlns="http://schemas.openxmlformats.org/package/2006/relationships"><Relationship Id="rId1" Type="http://schemas.openxmlformats.org/officeDocument/2006/relationships/slide" Target="../slides/slide38.xml"/><Relationship Id="rId2" Type="http://schemas.openxmlformats.org/officeDocument/2006/relationships/notesMaster" Target="../notesMasters/notesMaster1.xml"/>
</Relationships>
</file>

<file path=ppt/notesSlides/_rels/notesSlide39.xml.rels><?xml version="1.0" encoding="UTF-8"?>
<Relationships xmlns="http://schemas.openxmlformats.org/package/2006/relationships"><Relationship Id="rId1" Type="http://schemas.openxmlformats.org/officeDocument/2006/relationships/slide" Target="../slides/slide39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40.xml.rels><?xml version="1.0" encoding="UTF-8"?>
<Relationships xmlns="http://schemas.openxmlformats.org/package/2006/relationships"><Relationship Id="rId1" Type="http://schemas.openxmlformats.org/officeDocument/2006/relationships/slide" Target="../slides/slide40.xml"/><Relationship Id="rId2" Type="http://schemas.openxmlformats.org/officeDocument/2006/relationships/notesMaster" Target="../notesMasters/notesMaster1.xml"/>
</Relationships>
</file>

<file path=ppt/notesSlides/_rels/notesSlide41.xml.rels><?xml version="1.0" encoding="UTF-8"?>
<Relationships xmlns="http://schemas.openxmlformats.org/package/2006/relationships"><Relationship Id="rId1" Type="http://schemas.openxmlformats.org/officeDocument/2006/relationships/slide" Target="../slides/slide41.xml"/><Relationship Id="rId2" Type="http://schemas.openxmlformats.org/officeDocument/2006/relationships/notesMaster" Target="../notesMasters/notesMaster1.xml"/>
</Relationships>
</file>

<file path=ppt/notesSlides/_rels/notesSlide42.xml.rels><?xml version="1.0" encoding="UTF-8"?>
<Relationships xmlns="http://schemas.openxmlformats.org/package/2006/relationships"><Relationship Id="rId1" Type="http://schemas.openxmlformats.org/officeDocument/2006/relationships/slide" Target="../slides/slide42.xml"/><Relationship Id="rId2" Type="http://schemas.openxmlformats.org/officeDocument/2006/relationships/notesMaster" Target="../notesMasters/notesMaster1.xml"/>
</Relationships>
</file>

<file path=ppt/notesSlides/_rels/notesSlide43.xml.rels><?xml version="1.0" encoding="UTF-8"?>
<Relationships xmlns="http://schemas.openxmlformats.org/package/2006/relationships"><Relationship Id="rId1" Type="http://schemas.openxmlformats.org/officeDocument/2006/relationships/slide" Target="../slides/slide43.xml"/><Relationship Id="rId2" Type="http://schemas.openxmlformats.org/officeDocument/2006/relationships/notesMaster" Target="../notesMasters/notesMaster1.xml"/>
</Relationships>
</file>

<file path=ppt/notesSlides/_rels/notesSlide44.xml.rels><?xml version="1.0" encoding="UTF-8"?>
<Relationships xmlns="http://schemas.openxmlformats.org/package/2006/relationships"><Relationship Id="rId1" Type="http://schemas.openxmlformats.org/officeDocument/2006/relationships/slide" Target="../slides/slide44.xml"/><Relationship Id="rId2" Type="http://schemas.openxmlformats.org/officeDocument/2006/relationships/notesMaster" Target="../notesMasters/notesMaster1.xml"/>
</Relationships>
</file>

<file path=ppt/notesSlides/_rels/notesSlide45.xml.rels><?xml version="1.0" encoding="UTF-8"?>
<Relationships xmlns="http://schemas.openxmlformats.org/package/2006/relationships"><Relationship Id="rId1" Type="http://schemas.openxmlformats.org/officeDocument/2006/relationships/slide" Target="../slides/slide45.xml"/><Relationship Id="rId2" Type="http://schemas.openxmlformats.org/officeDocument/2006/relationships/notesMaster" Target="../notesMasters/notesMaster1.xml"/>
</Relationships>
</file>

<file path=ppt/notesSlides/_rels/notesSlide46.xml.rels><?xml version="1.0" encoding="UTF-8"?>
<Relationships xmlns="http://schemas.openxmlformats.org/package/2006/relationships"><Relationship Id="rId1" Type="http://schemas.openxmlformats.org/officeDocument/2006/relationships/slide" Target="../slides/slide46.xml"/><Relationship Id="rId2" Type="http://schemas.openxmlformats.org/officeDocument/2006/relationships/notesMaster" Target="../notesMasters/notesMaster1.xml"/>
</Relationships>
</file>

<file path=ppt/notesSlides/_rels/notesSlide47.xml.rels><?xml version="1.0" encoding="UTF-8"?>
<Relationships xmlns="http://schemas.openxmlformats.org/package/2006/relationships"><Relationship Id="rId1" Type="http://schemas.openxmlformats.org/officeDocument/2006/relationships/slide" Target="../slides/slide47.xml"/><Relationship Id="rId2" Type="http://schemas.openxmlformats.org/officeDocument/2006/relationships/notesMaster" Target="../notesMasters/notesMaster1.xml"/>
</Relationships>
</file>

<file path=ppt/notesSlides/_rels/notesSlide48.xml.rels><?xml version="1.0" encoding="UTF-8"?>
<Relationships xmlns="http://schemas.openxmlformats.org/package/2006/relationships"><Relationship Id="rId1" Type="http://schemas.openxmlformats.org/officeDocument/2006/relationships/slide" Target="../slides/slide48.xml"/><Relationship Id="rId2" Type="http://schemas.openxmlformats.org/officeDocument/2006/relationships/notesMaster" Target="../notesMasters/notesMaster1.xml"/>
</Relationships>
</file>

<file path=ppt/notesSlides/_rels/notesSlide49.xml.rels><?xml version="1.0" encoding="UTF-8"?>
<Relationships xmlns="http://schemas.openxmlformats.org/package/2006/relationships"><Relationship Id="rId1" Type="http://schemas.openxmlformats.org/officeDocument/2006/relationships/slide" Target="../slides/slide49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50.xml.rels><?xml version="1.0" encoding="UTF-8"?>
<Relationships xmlns="http://schemas.openxmlformats.org/package/2006/relationships"><Relationship Id="rId1" Type="http://schemas.openxmlformats.org/officeDocument/2006/relationships/slide" Target="../slides/slide50.xml"/><Relationship Id="rId2" Type="http://schemas.openxmlformats.org/officeDocument/2006/relationships/notesMaster" Target="../notesMasters/notesMaster1.xml"/>
</Relationships>
</file>

<file path=ppt/notesSlides/_rels/notesSlide51.xml.rels><?xml version="1.0" encoding="UTF-8"?>
<Relationships xmlns="http://schemas.openxmlformats.org/package/2006/relationships"><Relationship Id="rId1" Type="http://schemas.openxmlformats.org/officeDocument/2006/relationships/slide" Target="../slides/slide51.xml"/><Relationship Id="rId2" Type="http://schemas.openxmlformats.org/officeDocument/2006/relationships/notesMaster" Target="../notesMasters/notesMaster1.xml"/>
</Relationships>
</file>

<file path=ppt/notesSlides/_rels/notesSlide52.xml.rels><?xml version="1.0" encoding="UTF-8"?>
<Relationships xmlns="http://schemas.openxmlformats.org/package/2006/relationships"><Relationship Id="rId1" Type="http://schemas.openxmlformats.org/officeDocument/2006/relationships/slide" Target="../slides/slide52.xml"/><Relationship Id="rId2" Type="http://schemas.openxmlformats.org/officeDocument/2006/relationships/notesMaster" Target="../notesMasters/notesMaster1.xml"/>
</Relationships>
</file>

<file path=ppt/notesSlides/_rels/notesSlide53.xml.rels><?xml version="1.0" encoding="UTF-8"?>
<Relationships xmlns="http://schemas.openxmlformats.org/package/2006/relationships"><Relationship Id="rId1" Type="http://schemas.openxmlformats.org/officeDocument/2006/relationships/slide" Target="../slides/slide53.xml"/><Relationship Id="rId2" Type="http://schemas.openxmlformats.org/officeDocument/2006/relationships/notesMaster" Target="../notesMasters/notesMaster1.xml"/>
</Relationships>
</file>

<file path=ppt/notesSlides/_rels/notesSlide54.xml.rels><?xml version="1.0" encoding="UTF-8"?>
<Relationships xmlns="http://schemas.openxmlformats.org/package/2006/relationships"><Relationship Id="rId1" Type="http://schemas.openxmlformats.org/officeDocument/2006/relationships/slide" Target="../slides/slide54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39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95" name="PlaceHolder 3"/>
          <p:cNvSpPr>
            <a:spLocks noGrp="1"/>
          </p:cNvSpPr>
          <p:nvPr>
            <p:ph type="sldNum" idx="7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FE139C3-107B-4896-9FAF-CC82CE8241CA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42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22" name="PlaceHolder 3"/>
          <p:cNvSpPr>
            <a:spLocks noGrp="1"/>
          </p:cNvSpPr>
          <p:nvPr>
            <p:ph type="sldNum" idx="16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FA56453-963D-4ECA-8040-5D9D8CDB3A6E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42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25" name="PlaceHolder 3"/>
          <p:cNvSpPr>
            <a:spLocks noGrp="1"/>
          </p:cNvSpPr>
          <p:nvPr>
            <p:ph type="sldNum" idx="17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0000009-B938-4693-830E-4C855551627A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42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28" name="PlaceHolder 3"/>
          <p:cNvSpPr>
            <a:spLocks noGrp="1"/>
          </p:cNvSpPr>
          <p:nvPr>
            <p:ph type="sldNum" idx="18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7CD13B9-40A1-4EDA-ABC9-F0154498E2DC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43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31" name="PlaceHolder 3"/>
          <p:cNvSpPr>
            <a:spLocks noGrp="1"/>
          </p:cNvSpPr>
          <p:nvPr>
            <p:ph type="sldNum" idx="19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E2062D5-33CC-4842-B693-1E8FFCB44623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43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34" name="PlaceHolder 3"/>
          <p:cNvSpPr>
            <a:spLocks noGrp="1"/>
          </p:cNvSpPr>
          <p:nvPr>
            <p:ph type="sldNum" idx="20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08F0A1B-F537-4423-AD95-02644EB4FD30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43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37" name="PlaceHolder 3"/>
          <p:cNvSpPr>
            <a:spLocks noGrp="1"/>
          </p:cNvSpPr>
          <p:nvPr>
            <p:ph type="sldNum" idx="21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C610CE5-AB86-4A78-B3D9-4E6EAA2F4FA9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43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40" name="PlaceHolder 3"/>
          <p:cNvSpPr>
            <a:spLocks noGrp="1"/>
          </p:cNvSpPr>
          <p:nvPr>
            <p:ph type="sldNum" idx="22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28AC69C-784C-4C3F-A76D-817ED62AC417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44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43" name="PlaceHolder 3"/>
          <p:cNvSpPr>
            <a:spLocks noGrp="1"/>
          </p:cNvSpPr>
          <p:nvPr>
            <p:ph type="sldNum" idx="23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876E148-C099-4D33-A105-4D16B95B1F59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44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46" name="PlaceHolder 3"/>
          <p:cNvSpPr>
            <a:spLocks noGrp="1"/>
          </p:cNvSpPr>
          <p:nvPr>
            <p:ph type="sldNum" idx="24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2EAB827-E440-4B4D-9EE1-A19EC586719D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44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49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F67BB77-1DC2-479D-88E3-00E45CF8E239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39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98" name="PlaceHolder 3"/>
          <p:cNvSpPr>
            <a:spLocks noGrp="1"/>
          </p:cNvSpPr>
          <p:nvPr>
            <p:ph type="sldNum" idx="8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44DF6A1-2D9C-4DE2-A97A-876789F7D840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45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52" name="PlaceHolder 3"/>
          <p:cNvSpPr>
            <a:spLocks noGrp="1"/>
          </p:cNvSpPr>
          <p:nvPr>
            <p:ph type="sldNum" idx="26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6AC17F6-54C4-4B6D-A1E4-A0452792B35C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45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55" name="PlaceHolder 3"/>
          <p:cNvSpPr>
            <a:spLocks noGrp="1"/>
          </p:cNvSpPr>
          <p:nvPr>
            <p:ph type="sldNum" idx="27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0BCF468-A57D-43F9-A9A3-6878E71AED7A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45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58" name="PlaceHolder 3"/>
          <p:cNvSpPr>
            <a:spLocks noGrp="1"/>
          </p:cNvSpPr>
          <p:nvPr>
            <p:ph type="sldNum" idx="28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38EE473-CEED-4B24-BFC7-A2ECE9FEFBDE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46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61" name="PlaceHolder 3"/>
          <p:cNvSpPr>
            <a:spLocks noGrp="1"/>
          </p:cNvSpPr>
          <p:nvPr>
            <p:ph type="sldNum" idx="29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3E245FB-E729-4FAC-A205-C999AEFE7E8F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46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64" name="PlaceHolder 3"/>
          <p:cNvSpPr>
            <a:spLocks noGrp="1"/>
          </p:cNvSpPr>
          <p:nvPr>
            <p:ph type="sldNum" idx="30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8AADC51-BE06-4C3D-AA61-F7F5D32EA0E9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46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67" name="PlaceHolder 3"/>
          <p:cNvSpPr>
            <a:spLocks noGrp="1"/>
          </p:cNvSpPr>
          <p:nvPr>
            <p:ph type="sldNum" idx="31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DCDDD26-681E-4DF4-84F1-8162D7EC0F08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46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70" name="PlaceHolder 3"/>
          <p:cNvSpPr>
            <a:spLocks noGrp="1"/>
          </p:cNvSpPr>
          <p:nvPr>
            <p:ph type="sldNum" idx="32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AEFA88E-3984-45CF-8A42-49C5FD85C8EE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47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73" name="PlaceHolder 3"/>
          <p:cNvSpPr>
            <a:spLocks noGrp="1"/>
          </p:cNvSpPr>
          <p:nvPr>
            <p:ph type="sldNum" idx="33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E4A4283-F468-4041-8B04-4BA6146B6855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47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76" name="PlaceHolder 3"/>
          <p:cNvSpPr>
            <a:spLocks noGrp="1"/>
          </p:cNvSpPr>
          <p:nvPr>
            <p:ph type="sldNum" idx="34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5818077-55EF-418C-BE94-FCE75F099958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47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79" name="PlaceHolder 3"/>
          <p:cNvSpPr>
            <a:spLocks noGrp="1"/>
          </p:cNvSpPr>
          <p:nvPr>
            <p:ph type="sldNum" idx="35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5072EF0-7074-43CD-8E26-959C4F8F744B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40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01" name="PlaceHolder 3"/>
          <p:cNvSpPr>
            <a:spLocks noGrp="1"/>
          </p:cNvSpPr>
          <p:nvPr>
            <p:ph type="sldNum" idx="9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56555DA-7107-44E5-9C1A-5BD122C8670B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48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82" name="PlaceHolder 3"/>
          <p:cNvSpPr>
            <a:spLocks noGrp="1"/>
          </p:cNvSpPr>
          <p:nvPr>
            <p:ph type="sldNum" idx="36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99C0AA7-E819-456F-B5CA-EDA40074766F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48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85" name="PlaceHolder 3"/>
          <p:cNvSpPr>
            <a:spLocks noGrp="1"/>
          </p:cNvSpPr>
          <p:nvPr>
            <p:ph type="sldNum" idx="37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51EBBD3-EB74-4871-B836-03D9B632AB3E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48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88" name="PlaceHolder 3"/>
          <p:cNvSpPr>
            <a:spLocks noGrp="1"/>
          </p:cNvSpPr>
          <p:nvPr>
            <p:ph type="sldNum" idx="38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42E3086-FA71-4CCC-9852-52DFB54FEA5B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49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91" name="PlaceHolder 3"/>
          <p:cNvSpPr>
            <a:spLocks noGrp="1"/>
          </p:cNvSpPr>
          <p:nvPr>
            <p:ph type="sldNum" idx="39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81A1FC5-B862-4415-ACDA-31FEAD4D5007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49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94" name="PlaceHolder 3"/>
          <p:cNvSpPr>
            <a:spLocks noGrp="1"/>
          </p:cNvSpPr>
          <p:nvPr>
            <p:ph type="sldNum" idx="40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A6C401D-EF39-4387-ADD5-98105289BF92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49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97" name="PlaceHolder 3"/>
          <p:cNvSpPr>
            <a:spLocks noGrp="1"/>
          </p:cNvSpPr>
          <p:nvPr>
            <p:ph type="sldNum" idx="41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A508161-4C14-443D-B9C6-E0531DC64279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49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00" name="PlaceHolder 3"/>
          <p:cNvSpPr>
            <a:spLocks noGrp="1"/>
          </p:cNvSpPr>
          <p:nvPr>
            <p:ph type="sldNum" idx="42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AE2A2A1-23F6-4A0D-B799-E6690C9E682A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50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03" name="PlaceHolder 3"/>
          <p:cNvSpPr>
            <a:spLocks noGrp="1"/>
          </p:cNvSpPr>
          <p:nvPr>
            <p:ph type="sldNum" idx="43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982A06D-FDAB-42FE-8D6F-A78C054C8213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50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06" name="PlaceHolder 3"/>
          <p:cNvSpPr>
            <a:spLocks noGrp="1"/>
          </p:cNvSpPr>
          <p:nvPr>
            <p:ph type="sldNum" idx="44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A4C09C4-F00F-4E16-A20D-E3C487244964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50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09" name="PlaceHolder 3"/>
          <p:cNvSpPr>
            <a:spLocks noGrp="1"/>
          </p:cNvSpPr>
          <p:nvPr>
            <p:ph type="sldNum" idx="45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B2995AE-F20C-4402-9E79-68D423A55082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40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04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5DD11F7-332E-4AE1-B76B-86EBBA2ADAD6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51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12" name="PlaceHolder 3"/>
          <p:cNvSpPr>
            <a:spLocks noGrp="1"/>
          </p:cNvSpPr>
          <p:nvPr>
            <p:ph type="sldNum" idx="46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F0CA8A9-833A-4B7F-868B-2A3193F99A67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51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15" name="PlaceHolder 3"/>
          <p:cNvSpPr>
            <a:spLocks noGrp="1"/>
          </p:cNvSpPr>
          <p:nvPr>
            <p:ph type="sldNum" idx="47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475110A-088D-4305-B66B-273CE253174C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51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18" name="PlaceHolder 3"/>
          <p:cNvSpPr>
            <a:spLocks noGrp="1"/>
          </p:cNvSpPr>
          <p:nvPr>
            <p:ph type="sldNum" idx="48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08865CA-7673-446E-9F4A-F0114B24121E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52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21" name="PlaceHolder 3"/>
          <p:cNvSpPr>
            <a:spLocks noGrp="1"/>
          </p:cNvSpPr>
          <p:nvPr>
            <p:ph type="sldNum" idx="49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5E557CA-8D7F-4295-92E3-CCDB156B67C3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52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24" name="PlaceHolder 3"/>
          <p:cNvSpPr>
            <a:spLocks noGrp="1"/>
          </p:cNvSpPr>
          <p:nvPr>
            <p:ph type="sldNum" idx="50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FE79FF0-A5EB-4466-B834-C25529F2FC95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52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27" name="PlaceHolder 3"/>
          <p:cNvSpPr>
            <a:spLocks noGrp="1"/>
          </p:cNvSpPr>
          <p:nvPr>
            <p:ph type="sldNum" idx="51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87D87AD-0B31-4BBC-A87E-4B6A6B18723D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52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30" name="PlaceHolder 3"/>
          <p:cNvSpPr>
            <a:spLocks noGrp="1"/>
          </p:cNvSpPr>
          <p:nvPr>
            <p:ph type="sldNum" idx="52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91AE3B8-392F-4BE5-A484-4390072746A6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53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33" name="PlaceHolder 3"/>
          <p:cNvSpPr>
            <a:spLocks noGrp="1"/>
          </p:cNvSpPr>
          <p:nvPr>
            <p:ph type="sldNum" idx="53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8504EE8-7C4C-4215-B2E3-3B0BB266C54C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53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36" name="PlaceHolder 3"/>
          <p:cNvSpPr>
            <a:spLocks noGrp="1"/>
          </p:cNvSpPr>
          <p:nvPr>
            <p:ph type="sldNum" idx="54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ACCCF84-94BA-4285-958E-9B8075829397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53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39" name="PlaceHolder 3"/>
          <p:cNvSpPr>
            <a:spLocks noGrp="1"/>
          </p:cNvSpPr>
          <p:nvPr>
            <p:ph type="sldNum" idx="55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22950A2-D443-4E25-994C-E0396E603A59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40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07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3F28163-7767-498E-ACB4-E4F69E003872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54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42" name="PlaceHolder 3"/>
          <p:cNvSpPr>
            <a:spLocks noGrp="1"/>
          </p:cNvSpPr>
          <p:nvPr>
            <p:ph type="sldNum" idx="56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10897A4-168E-4416-B519-9435F25D24F2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54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45" name="PlaceHolder 3"/>
          <p:cNvSpPr>
            <a:spLocks noGrp="1"/>
          </p:cNvSpPr>
          <p:nvPr>
            <p:ph type="sldNum" idx="57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09CBE11-F1F7-4EBE-8FA3-A8EE924C42BA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54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48" name="PlaceHolder 3"/>
          <p:cNvSpPr>
            <a:spLocks noGrp="1"/>
          </p:cNvSpPr>
          <p:nvPr>
            <p:ph type="sldNum" idx="58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9F43815-D828-4D99-A850-0C02BBCE777B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55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51" name="PlaceHolder 3"/>
          <p:cNvSpPr>
            <a:spLocks noGrp="1"/>
          </p:cNvSpPr>
          <p:nvPr>
            <p:ph type="sldNum" idx="59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DB51E10-926A-48EE-9282-6636AA364534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55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54" name="PlaceHolder 3"/>
          <p:cNvSpPr>
            <a:spLocks noGrp="1"/>
          </p:cNvSpPr>
          <p:nvPr>
            <p:ph type="sldNum" idx="60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483BB5F-677B-47C9-8480-928AC7F5C904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40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10" name="PlaceHolder 3"/>
          <p:cNvSpPr>
            <a:spLocks noGrp="1"/>
          </p:cNvSpPr>
          <p:nvPr>
            <p:ph type="sldNum" idx="12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5EC7A05-D6C2-4FD1-B957-14F9484E0C21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41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13" name="PlaceHolder 3"/>
          <p:cNvSpPr>
            <a:spLocks noGrp="1"/>
          </p:cNvSpPr>
          <p:nvPr>
            <p:ph type="sldNum" idx="13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13783D8-AB1F-4BE5-B827-4A6BB770C64C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41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16" name="PlaceHolder 3"/>
          <p:cNvSpPr>
            <a:spLocks noGrp="1"/>
          </p:cNvSpPr>
          <p:nvPr>
            <p:ph type="sldNum" idx="14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659B053-D8A0-4683-821C-6B916BB1FE05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41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19" name="PlaceHolder 3"/>
          <p:cNvSpPr>
            <a:spLocks noGrp="1"/>
          </p:cNvSpPr>
          <p:nvPr>
            <p:ph type="sldNum" idx="15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94E4715-431C-4EB7-9378-82A710AF6F5C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A09AFCE-F1CB-444A-9AF3-D2CD65642B3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8885FE4-A4F6-4225-B779-A19C83BC963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9A4A280-4E9F-4066-A630-B92EB92BD3DF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4CDA1AA-7DC1-4E9A-907B-C145C093727B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8285857-0150-4B37-A41A-99614C11D99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07E02AF-16B1-4734-B3DC-32667CAB482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232B6C4-500D-412A-9D9C-B306D88D061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3A1B349-B3F7-423D-BA2B-B0E35B3E783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F9885B1-D78E-439B-A4B2-A3CAF246150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09D8D55-BD53-4DBA-B867-1507BF95DAF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39F12E1-FEB8-4E5D-B45E-A3A07C0FB4B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A8DAC1B-CAEA-4EB7-9523-59C0C573699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028680" y="4771440"/>
            <a:ext cx="3080880" cy="268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6457680" y="4771440"/>
            <a:ext cx="2052360" cy="268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AEF31D2-68CC-47AF-91B1-E9AB9F09BE85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53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628200" y="4771440"/>
            <a:ext cx="2052360" cy="268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0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8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0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5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8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0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3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4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54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30ea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Прямоугольник со скругленными углами 5"/>
          <p:cNvSpPr/>
          <p:nvPr/>
        </p:nvSpPr>
        <p:spPr>
          <a:xfrm rot="2744400">
            <a:off x="-279360" y="-25560"/>
            <a:ext cx="703080" cy="7027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Прямоугольник со скругленными углами 5"/>
          <p:cNvSpPr/>
          <p:nvPr/>
        </p:nvSpPr>
        <p:spPr>
          <a:xfrm rot="2625600">
            <a:off x="6024960" y="4331880"/>
            <a:ext cx="466920" cy="46692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Прямоугольник со скругленными углами 3"/>
          <p:cNvSpPr/>
          <p:nvPr/>
        </p:nvSpPr>
        <p:spPr>
          <a:xfrm rot="18679200">
            <a:off x="7002720" y="948600"/>
            <a:ext cx="4938480" cy="4664880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Прямоугольник 5"/>
          <p:cNvSpPr/>
          <p:nvPr/>
        </p:nvSpPr>
        <p:spPr>
          <a:xfrm>
            <a:off x="459720" y="4671360"/>
            <a:ext cx="2994120" cy="26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51" name="Рисунок 2" descr=""/>
          <p:cNvPicPr/>
          <p:nvPr/>
        </p:nvPicPr>
        <p:blipFill>
          <a:blip r:embed="rId1"/>
          <a:stretch/>
        </p:blipFill>
        <p:spPr>
          <a:xfrm>
            <a:off x="2423160" y="4671720"/>
            <a:ext cx="286560" cy="286560"/>
          </a:xfrm>
          <a:prstGeom prst="rect">
            <a:avLst/>
          </a:prstGeom>
          <a:ln w="0">
            <a:noFill/>
          </a:ln>
        </p:spPr>
      </p:pic>
      <p:sp>
        <p:nvSpPr>
          <p:cNvPr id="52" name="Прямоугольник 10"/>
          <p:cNvSpPr/>
          <p:nvPr/>
        </p:nvSpPr>
        <p:spPr>
          <a:xfrm>
            <a:off x="484920" y="1681560"/>
            <a:ext cx="5479560" cy="188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4800" spc="-1" strike="noStrike">
                <a:solidFill>
                  <a:srgbClr val="ffffff"/>
                </a:solidFill>
                <a:latin typeface="Corbel"/>
                <a:ea typeface="DejaVu Sans"/>
              </a:rPr>
              <a:t>TITLE</a:t>
            </a:r>
            <a:endParaRPr b="0" lang="en-US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Прямоугольник со скругленными углами 12"/>
          <p:cNvSpPr/>
          <p:nvPr/>
        </p:nvSpPr>
        <p:spPr>
          <a:xfrm rot="2744400">
            <a:off x="-279360" y="-25560"/>
            <a:ext cx="703080" cy="7027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" name="Прямоугольник со скругленными углами 13"/>
          <p:cNvSpPr/>
          <p:nvPr/>
        </p:nvSpPr>
        <p:spPr>
          <a:xfrm rot="2332200">
            <a:off x="6009120" y="-319320"/>
            <a:ext cx="4854240" cy="772524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05" name="Group 2"/>
          <p:cNvGrpSpPr/>
          <p:nvPr/>
        </p:nvGrpSpPr>
        <p:grpSpPr>
          <a:xfrm>
            <a:off x="4571640" y="828000"/>
            <a:ext cx="4466880" cy="3562920"/>
            <a:chOff x="4571640" y="828000"/>
            <a:chExt cx="4466880" cy="3562920"/>
          </a:xfrm>
        </p:grpSpPr>
        <p:pic>
          <p:nvPicPr>
            <p:cNvPr id="106" name="Изображение 2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6880" cy="35629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07" name="Прямоугольник со скругленными углами 14"/>
            <p:cNvSpPr/>
            <p:nvPr/>
          </p:nvSpPr>
          <p:spPr>
            <a:xfrm rot="16200000">
              <a:off x="5962680" y="1160280"/>
              <a:ext cx="1735920" cy="27698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08" name="Прямоугольник 2"/>
          <p:cNvSpPr/>
          <p:nvPr/>
        </p:nvSpPr>
        <p:spPr>
          <a:xfrm>
            <a:off x="5446080" y="1672200"/>
            <a:ext cx="2769480" cy="173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9" name="TextBox 9"/>
          <p:cNvSpPr/>
          <p:nvPr/>
        </p:nvSpPr>
        <p:spPr>
          <a:xfrm>
            <a:off x="586440" y="1246680"/>
            <a:ext cx="4002840" cy="35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0" name="TextBox 12"/>
          <p:cNvSpPr/>
          <p:nvPr/>
        </p:nvSpPr>
        <p:spPr>
          <a:xfrm>
            <a:off x="586440" y="453960"/>
            <a:ext cx="4762800" cy="85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Прямоугольник со скругленными углами 15"/>
          <p:cNvSpPr/>
          <p:nvPr/>
        </p:nvSpPr>
        <p:spPr>
          <a:xfrm rot="2745600">
            <a:off x="8350200" y="-667800"/>
            <a:ext cx="1496880" cy="149688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" name="Прямоугольник со скругленными углами 16"/>
          <p:cNvSpPr/>
          <p:nvPr/>
        </p:nvSpPr>
        <p:spPr>
          <a:xfrm rot="2745600">
            <a:off x="7634160" y="-321840"/>
            <a:ext cx="805680" cy="80604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" name="TextBox 13"/>
          <p:cNvSpPr/>
          <p:nvPr/>
        </p:nvSpPr>
        <p:spPr>
          <a:xfrm>
            <a:off x="586440" y="899640"/>
            <a:ext cx="7930440" cy="153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4" name="Прямоугольник 3"/>
          <p:cNvSpPr/>
          <p:nvPr/>
        </p:nvSpPr>
        <p:spPr>
          <a:xfrm>
            <a:off x="608040" y="2545560"/>
            <a:ext cx="3710880" cy="225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5" name="Прямоугольник 4"/>
          <p:cNvSpPr/>
          <p:nvPr/>
        </p:nvSpPr>
        <p:spPr>
          <a:xfrm>
            <a:off x="4806360" y="2545560"/>
            <a:ext cx="3710880" cy="225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6" name="TextBox 14"/>
          <p:cNvSpPr/>
          <p:nvPr/>
        </p:nvSpPr>
        <p:spPr>
          <a:xfrm>
            <a:off x="583200" y="450720"/>
            <a:ext cx="7196760" cy="510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Box 15"/>
          <p:cNvSpPr/>
          <p:nvPr/>
        </p:nvSpPr>
        <p:spPr>
          <a:xfrm>
            <a:off x="586440" y="1246680"/>
            <a:ext cx="4002840" cy="35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8" name="TextBox 17"/>
          <p:cNvSpPr/>
          <p:nvPr/>
        </p:nvSpPr>
        <p:spPr>
          <a:xfrm>
            <a:off x="559800" y="446040"/>
            <a:ext cx="4282200" cy="682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9" name="Прямоугольник со скругленными углами 17"/>
          <p:cNvSpPr/>
          <p:nvPr/>
        </p:nvSpPr>
        <p:spPr>
          <a:xfrm>
            <a:off x="5097600" y="360"/>
            <a:ext cx="4378320" cy="51426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0" name="Прямоугольник со скругленными углами 18"/>
          <p:cNvSpPr/>
          <p:nvPr/>
        </p:nvSpPr>
        <p:spPr>
          <a:xfrm rot="2744400">
            <a:off x="-279360" y="-25560"/>
            <a:ext cx="703080" cy="7027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" name="Прямоугольник со скругленными углами 19"/>
          <p:cNvSpPr/>
          <p:nvPr/>
        </p:nvSpPr>
        <p:spPr>
          <a:xfrm rot="2625600">
            <a:off x="4861080" y="4145760"/>
            <a:ext cx="466920" cy="46692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Прямоугольник со скругленными углами 20"/>
          <p:cNvSpPr/>
          <p:nvPr/>
        </p:nvSpPr>
        <p:spPr>
          <a:xfrm rot="2744400">
            <a:off x="-348480" y="4538880"/>
            <a:ext cx="703080" cy="7027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Прямоугольник со скругленными углами 21"/>
          <p:cNvSpPr/>
          <p:nvPr/>
        </p:nvSpPr>
        <p:spPr>
          <a:xfrm rot="19228200">
            <a:off x="5845320" y="-2265120"/>
            <a:ext cx="4853880" cy="77248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24" name="Group 3"/>
          <p:cNvGrpSpPr/>
          <p:nvPr/>
        </p:nvGrpSpPr>
        <p:grpSpPr>
          <a:xfrm>
            <a:off x="4571640" y="828000"/>
            <a:ext cx="4466880" cy="3562920"/>
            <a:chOff x="4571640" y="828000"/>
            <a:chExt cx="4466880" cy="3562920"/>
          </a:xfrm>
        </p:grpSpPr>
        <p:pic>
          <p:nvPicPr>
            <p:cNvPr id="125" name="Изображение 3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6880" cy="35629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26" name="Прямоугольник со скругленными углами 22"/>
            <p:cNvSpPr/>
            <p:nvPr/>
          </p:nvSpPr>
          <p:spPr>
            <a:xfrm rot="16200000">
              <a:off x="5962680" y="1160280"/>
              <a:ext cx="1735920" cy="27698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27" name="TextBox 18"/>
          <p:cNvSpPr/>
          <p:nvPr/>
        </p:nvSpPr>
        <p:spPr>
          <a:xfrm>
            <a:off x="586440" y="1246680"/>
            <a:ext cx="4002840" cy="35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8" name="Прямоугольник 6"/>
          <p:cNvSpPr/>
          <p:nvPr/>
        </p:nvSpPr>
        <p:spPr>
          <a:xfrm>
            <a:off x="5446080" y="1672200"/>
            <a:ext cx="2778840" cy="173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9" name="TextBox 19"/>
          <p:cNvSpPr/>
          <p:nvPr/>
        </p:nvSpPr>
        <p:spPr>
          <a:xfrm>
            <a:off x="586440" y="453960"/>
            <a:ext cx="3695400" cy="85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Box 20"/>
          <p:cNvSpPr/>
          <p:nvPr/>
        </p:nvSpPr>
        <p:spPr>
          <a:xfrm>
            <a:off x="4222080" y="1246680"/>
            <a:ext cx="4113720" cy="35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1" name="Прямоугольник со скругленными углами 23"/>
          <p:cNvSpPr/>
          <p:nvPr/>
        </p:nvSpPr>
        <p:spPr>
          <a:xfrm rot="16200000">
            <a:off x="-2181600" y="1734840"/>
            <a:ext cx="5142600" cy="168264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Прямоугольник со скругленными углами 24"/>
          <p:cNvSpPr/>
          <p:nvPr/>
        </p:nvSpPr>
        <p:spPr>
          <a:xfrm rot="2745000">
            <a:off x="8575200" y="102600"/>
            <a:ext cx="1131120" cy="11307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" name="Прямоугольник со скругленными углами 25"/>
          <p:cNvSpPr/>
          <p:nvPr/>
        </p:nvSpPr>
        <p:spPr>
          <a:xfrm rot="16200000">
            <a:off x="614880" y="920160"/>
            <a:ext cx="3230640" cy="33123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4" name="TextBox 21"/>
          <p:cNvSpPr/>
          <p:nvPr/>
        </p:nvSpPr>
        <p:spPr>
          <a:xfrm>
            <a:off x="4214160" y="456120"/>
            <a:ext cx="4110480" cy="85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Прямоугольник со скругленными углами 26"/>
          <p:cNvSpPr/>
          <p:nvPr/>
        </p:nvSpPr>
        <p:spPr>
          <a:xfrm rot="2744400">
            <a:off x="-279360" y="-25560"/>
            <a:ext cx="703080" cy="7027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Прямоугольник со скругленными углами 27"/>
          <p:cNvSpPr/>
          <p:nvPr/>
        </p:nvSpPr>
        <p:spPr>
          <a:xfrm rot="2332200">
            <a:off x="6009120" y="-319320"/>
            <a:ext cx="4854240" cy="772524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37" name="Group 4"/>
          <p:cNvGrpSpPr/>
          <p:nvPr/>
        </p:nvGrpSpPr>
        <p:grpSpPr>
          <a:xfrm>
            <a:off x="4571640" y="828000"/>
            <a:ext cx="4466880" cy="3562920"/>
            <a:chOff x="4571640" y="828000"/>
            <a:chExt cx="4466880" cy="3562920"/>
          </a:xfrm>
        </p:grpSpPr>
        <p:pic>
          <p:nvPicPr>
            <p:cNvPr id="138" name="Изображение 4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6880" cy="35629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39" name="Прямоугольник со скругленными углами 28"/>
            <p:cNvSpPr/>
            <p:nvPr/>
          </p:nvSpPr>
          <p:spPr>
            <a:xfrm rot="16200000">
              <a:off x="5962680" y="1160280"/>
              <a:ext cx="1735920" cy="27698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40" name="Прямоугольник 7"/>
          <p:cNvSpPr/>
          <p:nvPr/>
        </p:nvSpPr>
        <p:spPr>
          <a:xfrm>
            <a:off x="5446080" y="1672200"/>
            <a:ext cx="2769480" cy="173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1" name="TextBox 22"/>
          <p:cNvSpPr/>
          <p:nvPr/>
        </p:nvSpPr>
        <p:spPr>
          <a:xfrm>
            <a:off x="586440" y="1246680"/>
            <a:ext cx="4002840" cy="35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2" name="TextBox 23"/>
          <p:cNvSpPr/>
          <p:nvPr/>
        </p:nvSpPr>
        <p:spPr>
          <a:xfrm>
            <a:off x="586440" y="453960"/>
            <a:ext cx="4762800" cy="85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Прямоугольник со скругленными углами 29"/>
          <p:cNvSpPr/>
          <p:nvPr/>
        </p:nvSpPr>
        <p:spPr>
          <a:xfrm rot="2745600">
            <a:off x="8350200" y="-667800"/>
            <a:ext cx="1496880" cy="149688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" name="Прямоугольник со скругленными углами 30"/>
          <p:cNvSpPr/>
          <p:nvPr/>
        </p:nvSpPr>
        <p:spPr>
          <a:xfrm rot="2745600">
            <a:off x="7634160" y="-321840"/>
            <a:ext cx="805680" cy="80604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TextBox 24"/>
          <p:cNvSpPr/>
          <p:nvPr/>
        </p:nvSpPr>
        <p:spPr>
          <a:xfrm>
            <a:off x="586440" y="899640"/>
            <a:ext cx="7930440" cy="153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6" name="Прямоугольник 8"/>
          <p:cNvSpPr/>
          <p:nvPr/>
        </p:nvSpPr>
        <p:spPr>
          <a:xfrm>
            <a:off x="608040" y="2545560"/>
            <a:ext cx="3710880" cy="225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7" name="Прямоугольник 9"/>
          <p:cNvSpPr/>
          <p:nvPr/>
        </p:nvSpPr>
        <p:spPr>
          <a:xfrm>
            <a:off x="4806360" y="2545560"/>
            <a:ext cx="3710880" cy="225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8" name="TextBox 25"/>
          <p:cNvSpPr/>
          <p:nvPr/>
        </p:nvSpPr>
        <p:spPr>
          <a:xfrm>
            <a:off x="583200" y="450720"/>
            <a:ext cx="7196760" cy="510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Box 26"/>
          <p:cNvSpPr/>
          <p:nvPr/>
        </p:nvSpPr>
        <p:spPr>
          <a:xfrm>
            <a:off x="586440" y="1246680"/>
            <a:ext cx="4002840" cy="35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0" name="TextBox 27"/>
          <p:cNvSpPr/>
          <p:nvPr/>
        </p:nvSpPr>
        <p:spPr>
          <a:xfrm>
            <a:off x="559800" y="446040"/>
            <a:ext cx="4282200" cy="682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51" name="Прямоугольник со скругленными углами 31"/>
          <p:cNvSpPr/>
          <p:nvPr/>
        </p:nvSpPr>
        <p:spPr>
          <a:xfrm>
            <a:off x="5097600" y="360"/>
            <a:ext cx="4378320" cy="51426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2" name="Прямоугольник со скругленными углами 32"/>
          <p:cNvSpPr/>
          <p:nvPr/>
        </p:nvSpPr>
        <p:spPr>
          <a:xfrm rot="2744400">
            <a:off x="-279360" y="-25560"/>
            <a:ext cx="703080" cy="7027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" name="Прямоугольник со скругленными углами 33"/>
          <p:cNvSpPr/>
          <p:nvPr/>
        </p:nvSpPr>
        <p:spPr>
          <a:xfrm rot="2625600">
            <a:off x="4861080" y="4145760"/>
            <a:ext cx="466920" cy="46692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Прямоугольник со скругленными углами 34"/>
          <p:cNvSpPr/>
          <p:nvPr/>
        </p:nvSpPr>
        <p:spPr>
          <a:xfrm rot="2744400">
            <a:off x="-348480" y="4538880"/>
            <a:ext cx="703080" cy="7027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" name="Прямоугольник со скругленными углами 35"/>
          <p:cNvSpPr/>
          <p:nvPr/>
        </p:nvSpPr>
        <p:spPr>
          <a:xfrm rot="19228200">
            <a:off x="5845320" y="-2265120"/>
            <a:ext cx="4853880" cy="77248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56" name="Group 5"/>
          <p:cNvGrpSpPr/>
          <p:nvPr/>
        </p:nvGrpSpPr>
        <p:grpSpPr>
          <a:xfrm>
            <a:off x="4571640" y="828000"/>
            <a:ext cx="4466880" cy="3562920"/>
            <a:chOff x="4571640" y="828000"/>
            <a:chExt cx="4466880" cy="3562920"/>
          </a:xfrm>
        </p:grpSpPr>
        <p:pic>
          <p:nvPicPr>
            <p:cNvPr id="157" name="Изображение 5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6880" cy="35629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58" name="Прямоугольник со скругленными углами 36"/>
            <p:cNvSpPr/>
            <p:nvPr/>
          </p:nvSpPr>
          <p:spPr>
            <a:xfrm rot="16200000">
              <a:off x="5962680" y="1160280"/>
              <a:ext cx="1735920" cy="27698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59" name="TextBox 28"/>
          <p:cNvSpPr/>
          <p:nvPr/>
        </p:nvSpPr>
        <p:spPr>
          <a:xfrm>
            <a:off x="586440" y="1246680"/>
            <a:ext cx="4002840" cy="35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0" name="Прямоугольник 11"/>
          <p:cNvSpPr/>
          <p:nvPr/>
        </p:nvSpPr>
        <p:spPr>
          <a:xfrm>
            <a:off x="5446080" y="1672200"/>
            <a:ext cx="2778840" cy="173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1" name="TextBox 29"/>
          <p:cNvSpPr/>
          <p:nvPr/>
        </p:nvSpPr>
        <p:spPr>
          <a:xfrm>
            <a:off x="586440" y="453960"/>
            <a:ext cx="3695400" cy="85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Box 30"/>
          <p:cNvSpPr/>
          <p:nvPr/>
        </p:nvSpPr>
        <p:spPr>
          <a:xfrm>
            <a:off x="4222080" y="1246680"/>
            <a:ext cx="4113720" cy="35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3" name="Прямоугольник со скругленными углами 37"/>
          <p:cNvSpPr/>
          <p:nvPr/>
        </p:nvSpPr>
        <p:spPr>
          <a:xfrm rot="16200000">
            <a:off x="-2181600" y="1734840"/>
            <a:ext cx="5142600" cy="168264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" name="Прямоугольник со скругленными углами 38"/>
          <p:cNvSpPr/>
          <p:nvPr/>
        </p:nvSpPr>
        <p:spPr>
          <a:xfrm rot="2745000">
            <a:off x="8575200" y="102600"/>
            <a:ext cx="1131120" cy="11307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" name="Прямоугольник со скругленными углами 39"/>
          <p:cNvSpPr/>
          <p:nvPr/>
        </p:nvSpPr>
        <p:spPr>
          <a:xfrm rot="16200000">
            <a:off x="614880" y="920160"/>
            <a:ext cx="3230640" cy="33123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6" name="TextBox 31"/>
          <p:cNvSpPr/>
          <p:nvPr/>
        </p:nvSpPr>
        <p:spPr>
          <a:xfrm>
            <a:off x="4214160" y="456120"/>
            <a:ext cx="4110480" cy="85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10"/>
          <p:cNvSpPr/>
          <p:nvPr/>
        </p:nvSpPr>
        <p:spPr>
          <a:xfrm>
            <a:off x="586440" y="1246680"/>
            <a:ext cx="4002840" cy="35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4" name="TextBox 56"/>
          <p:cNvSpPr/>
          <p:nvPr/>
        </p:nvSpPr>
        <p:spPr>
          <a:xfrm>
            <a:off x="559800" y="446040"/>
            <a:ext cx="4282200" cy="682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55" name="Прямоугольник со скругленными углами 3"/>
          <p:cNvSpPr/>
          <p:nvPr/>
        </p:nvSpPr>
        <p:spPr>
          <a:xfrm>
            <a:off x="5097600" y="360"/>
            <a:ext cx="4378320" cy="51426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6" name="Прямоугольник со скругленными углами 5"/>
          <p:cNvSpPr/>
          <p:nvPr/>
        </p:nvSpPr>
        <p:spPr>
          <a:xfrm rot="2744400">
            <a:off x="-279360" y="-25560"/>
            <a:ext cx="703080" cy="7027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" name="Прямоугольник со скругленными углами 5"/>
          <p:cNvSpPr/>
          <p:nvPr/>
        </p:nvSpPr>
        <p:spPr>
          <a:xfrm rot="2625600">
            <a:off x="4861080" y="4145760"/>
            <a:ext cx="466920" cy="46692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Прямоугольник со скругленными углами 40"/>
          <p:cNvSpPr/>
          <p:nvPr/>
        </p:nvSpPr>
        <p:spPr>
          <a:xfrm rot="2744400">
            <a:off x="-279360" y="-25560"/>
            <a:ext cx="703080" cy="7027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" name="Прямоугольник со скругленными углами 41"/>
          <p:cNvSpPr/>
          <p:nvPr/>
        </p:nvSpPr>
        <p:spPr>
          <a:xfrm rot="2332200">
            <a:off x="6009120" y="-319320"/>
            <a:ext cx="4854240" cy="772524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69" name="Group 6"/>
          <p:cNvGrpSpPr/>
          <p:nvPr/>
        </p:nvGrpSpPr>
        <p:grpSpPr>
          <a:xfrm>
            <a:off x="4571640" y="828000"/>
            <a:ext cx="4466880" cy="3562920"/>
            <a:chOff x="4571640" y="828000"/>
            <a:chExt cx="4466880" cy="3562920"/>
          </a:xfrm>
        </p:grpSpPr>
        <p:pic>
          <p:nvPicPr>
            <p:cNvPr id="170" name="Изображение 6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6880" cy="35629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71" name="Прямоугольник со скругленными углами 42"/>
            <p:cNvSpPr/>
            <p:nvPr/>
          </p:nvSpPr>
          <p:spPr>
            <a:xfrm rot="16200000">
              <a:off x="5962680" y="1160280"/>
              <a:ext cx="1735920" cy="27698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72" name="Прямоугольник 12"/>
          <p:cNvSpPr/>
          <p:nvPr/>
        </p:nvSpPr>
        <p:spPr>
          <a:xfrm>
            <a:off x="5446080" y="1672200"/>
            <a:ext cx="2769480" cy="173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3" name="TextBox 32"/>
          <p:cNvSpPr/>
          <p:nvPr/>
        </p:nvSpPr>
        <p:spPr>
          <a:xfrm>
            <a:off x="586440" y="1246680"/>
            <a:ext cx="4002840" cy="35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4" name="TextBox 33"/>
          <p:cNvSpPr/>
          <p:nvPr/>
        </p:nvSpPr>
        <p:spPr>
          <a:xfrm>
            <a:off x="586440" y="453960"/>
            <a:ext cx="4762800" cy="85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Прямоугольник со скругленными углами 43"/>
          <p:cNvSpPr/>
          <p:nvPr/>
        </p:nvSpPr>
        <p:spPr>
          <a:xfrm rot="2745600">
            <a:off x="8350200" y="-667800"/>
            <a:ext cx="1496880" cy="149688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Прямоугольник со скругленными углами 44"/>
          <p:cNvSpPr/>
          <p:nvPr/>
        </p:nvSpPr>
        <p:spPr>
          <a:xfrm rot="2745600">
            <a:off x="7634160" y="-321840"/>
            <a:ext cx="805680" cy="80604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" name="TextBox 34"/>
          <p:cNvSpPr/>
          <p:nvPr/>
        </p:nvSpPr>
        <p:spPr>
          <a:xfrm>
            <a:off x="586440" y="899640"/>
            <a:ext cx="7930440" cy="153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8" name="Прямоугольник 13"/>
          <p:cNvSpPr/>
          <p:nvPr/>
        </p:nvSpPr>
        <p:spPr>
          <a:xfrm>
            <a:off x="608040" y="2545560"/>
            <a:ext cx="3710880" cy="225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9" name="Прямоугольник 14"/>
          <p:cNvSpPr/>
          <p:nvPr/>
        </p:nvSpPr>
        <p:spPr>
          <a:xfrm>
            <a:off x="4806360" y="2545560"/>
            <a:ext cx="3710880" cy="225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0" name="TextBox 35"/>
          <p:cNvSpPr/>
          <p:nvPr/>
        </p:nvSpPr>
        <p:spPr>
          <a:xfrm>
            <a:off x="583200" y="450720"/>
            <a:ext cx="7196760" cy="510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Box 36"/>
          <p:cNvSpPr/>
          <p:nvPr/>
        </p:nvSpPr>
        <p:spPr>
          <a:xfrm>
            <a:off x="586440" y="1246680"/>
            <a:ext cx="4002840" cy="35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2" name="TextBox 37"/>
          <p:cNvSpPr/>
          <p:nvPr/>
        </p:nvSpPr>
        <p:spPr>
          <a:xfrm>
            <a:off x="559800" y="446040"/>
            <a:ext cx="4282200" cy="682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83" name="Прямоугольник со скругленными углами 45"/>
          <p:cNvSpPr/>
          <p:nvPr/>
        </p:nvSpPr>
        <p:spPr>
          <a:xfrm>
            <a:off x="5097600" y="360"/>
            <a:ext cx="4378320" cy="51426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4" name="Прямоугольник со скругленными углами 46"/>
          <p:cNvSpPr/>
          <p:nvPr/>
        </p:nvSpPr>
        <p:spPr>
          <a:xfrm rot="2744400">
            <a:off x="-279360" y="-25560"/>
            <a:ext cx="703080" cy="7027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" name="Прямоугольник со скругленными углами 47"/>
          <p:cNvSpPr/>
          <p:nvPr/>
        </p:nvSpPr>
        <p:spPr>
          <a:xfrm rot="2625600">
            <a:off x="4861080" y="4145760"/>
            <a:ext cx="466920" cy="46692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Прямоугольник со скругленными углами 48"/>
          <p:cNvSpPr/>
          <p:nvPr/>
        </p:nvSpPr>
        <p:spPr>
          <a:xfrm rot="2744400">
            <a:off x="-348480" y="4538880"/>
            <a:ext cx="703080" cy="7027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7" name="Прямоугольник со скругленными углами 49"/>
          <p:cNvSpPr/>
          <p:nvPr/>
        </p:nvSpPr>
        <p:spPr>
          <a:xfrm rot="19228200">
            <a:off x="5845320" y="-2265120"/>
            <a:ext cx="4853880" cy="77248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88" name="Group 7"/>
          <p:cNvGrpSpPr/>
          <p:nvPr/>
        </p:nvGrpSpPr>
        <p:grpSpPr>
          <a:xfrm>
            <a:off x="4571640" y="828000"/>
            <a:ext cx="4466880" cy="3562920"/>
            <a:chOff x="4571640" y="828000"/>
            <a:chExt cx="4466880" cy="3562920"/>
          </a:xfrm>
        </p:grpSpPr>
        <p:pic>
          <p:nvPicPr>
            <p:cNvPr id="189" name="Изображение 7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6880" cy="35629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90" name="Прямоугольник со скругленными углами 50"/>
            <p:cNvSpPr/>
            <p:nvPr/>
          </p:nvSpPr>
          <p:spPr>
            <a:xfrm rot="16200000">
              <a:off x="5962680" y="1160280"/>
              <a:ext cx="1735920" cy="27698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91" name="TextBox 38"/>
          <p:cNvSpPr/>
          <p:nvPr/>
        </p:nvSpPr>
        <p:spPr>
          <a:xfrm>
            <a:off x="586440" y="1246680"/>
            <a:ext cx="4002840" cy="35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2" name="Прямоугольник 15"/>
          <p:cNvSpPr/>
          <p:nvPr/>
        </p:nvSpPr>
        <p:spPr>
          <a:xfrm>
            <a:off x="5446080" y="1672200"/>
            <a:ext cx="2778840" cy="173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3" name="TextBox 39"/>
          <p:cNvSpPr/>
          <p:nvPr/>
        </p:nvSpPr>
        <p:spPr>
          <a:xfrm>
            <a:off x="586440" y="453960"/>
            <a:ext cx="3695400" cy="85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Box 40"/>
          <p:cNvSpPr/>
          <p:nvPr/>
        </p:nvSpPr>
        <p:spPr>
          <a:xfrm>
            <a:off x="4222080" y="1246680"/>
            <a:ext cx="4113720" cy="35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5" name="Прямоугольник со скругленными углами 51"/>
          <p:cNvSpPr/>
          <p:nvPr/>
        </p:nvSpPr>
        <p:spPr>
          <a:xfrm rot="16200000">
            <a:off x="-2181600" y="1734840"/>
            <a:ext cx="5142600" cy="168264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6" name="Прямоугольник со скругленными углами 52"/>
          <p:cNvSpPr/>
          <p:nvPr/>
        </p:nvSpPr>
        <p:spPr>
          <a:xfrm rot="2745000">
            <a:off x="8575200" y="102600"/>
            <a:ext cx="1131120" cy="11307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Прямоугольник со скругленными углами 53"/>
          <p:cNvSpPr/>
          <p:nvPr/>
        </p:nvSpPr>
        <p:spPr>
          <a:xfrm rot="16200000">
            <a:off x="614880" y="920160"/>
            <a:ext cx="3230640" cy="33123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8" name="TextBox 41"/>
          <p:cNvSpPr/>
          <p:nvPr/>
        </p:nvSpPr>
        <p:spPr>
          <a:xfrm>
            <a:off x="4214160" y="456120"/>
            <a:ext cx="4110480" cy="85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Прямоугольник со скругленными углами 54"/>
          <p:cNvSpPr/>
          <p:nvPr/>
        </p:nvSpPr>
        <p:spPr>
          <a:xfrm rot="2744400">
            <a:off x="-279360" y="-25560"/>
            <a:ext cx="703080" cy="7027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Прямоугольник со скругленными углами 55"/>
          <p:cNvSpPr/>
          <p:nvPr/>
        </p:nvSpPr>
        <p:spPr>
          <a:xfrm rot="2332200">
            <a:off x="6009120" y="-319320"/>
            <a:ext cx="4854240" cy="772524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01" name="Group 8"/>
          <p:cNvGrpSpPr/>
          <p:nvPr/>
        </p:nvGrpSpPr>
        <p:grpSpPr>
          <a:xfrm>
            <a:off x="4571640" y="828000"/>
            <a:ext cx="4466880" cy="3562920"/>
            <a:chOff x="4571640" y="828000"/>
            <a:chExt cx="4466880" cy="3562920"/>
          </a:xfrm>
        </p:grpSpPr>
        <p:pic>
          <p:nvPicPr>
            <p:cNvPr id="202" name="Изображение 9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6880" cy="35629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03" name="Прямоугольник со скругленными углами 56"/>
            <p:cNvSpPr/>
            <p:nvPr/>
          </p:nvSpPr>
          <p:spPr>
            <a:xfrm rot="16200000">
              <a:off x="5962680" y="1160280"/>
              <a:ext cx="1735920" cy="27698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04" name="Прямоугольник 16"/>
          <p:cNvSpPr/>
          <p:nvPr/>
        </p:nvSpPr>
        <p:spPr>
          <a:xfrm>
            <a:off x="5446080" y="1672200"/>
            <a:ext cx="2769480" cy="173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5" name="TextBox 42"/>
          <p:cNvSpPr/>
          <p:nvPr/>
        </p:nvSpPr>
        <p:spPr>
          <a:xfrm>
            <a:off x="586440" y="1246680"/>
            <a:ext cx="4002840" cy="35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6" name="TextBox 43"/>
          <p:cNvSpPr/>
          <p:nvPr/>
        </p:nvSpPr>
        <p:spPr>
          <a:xfrm>
            <a:off x="586440" y="453960"/>
            <a:ext cx="4762800" cy="85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Прямоугольник со скругленными углами 57"/>
          <p:cNvSpPr/>
          <p:nvPr/>
        </p:nvSpPr>
        <p:spPr>
          <a:xfrm rot="2745600">
            <a:off x="8350200" y="-667800"/>
            <a:ext cx="1496880" cy="149688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8" name="Прямоугольник со скругленными углами 58"/>
          <p:cNvSpPr/>
          <p:nvPr/>
        </p:nvSpPr>
        <p:spPr>
          <a:xfrm rot="2745600">
            <a:off x="7634160" y="-321840"/>
            <a:ext cx="805680" cy="80604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TextBox 44"/>
          <p:cNvSpPr/>
          <p:nvPr/>
        </p:nvSpPr>
        <p:spPr>
          <a:xfrm>
            <a:off x="586440" y="899640"/>
            <a:ext cx="7930440" cy="153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0" name="Прямоугольник 17"/>
          <p:cNvSpPr/>
          <p:nvPr/>
        </p:nvSpPr>
        <p:spPr>
          <a:xfrm>
            <a:off x="608040" y="2545560"/>
            <a:ext cx="3710880" cy="225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1" name="Прямоугольник 18"/>
          <p:cNvSpPr/>
          <p:nvPr/>
        </p:nvSpPr>
        <p:spPr>
          <a:xfrm>
            <a:off x="4806360" y="2545560"/>
            <a:ext cx="3710880" cy="225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2" name="TextBox 45"/>
          <p:cNvSpPr/>
          <p:nvPr/>
        </p:nvSpPr>
        <p:spPr>
          <a:xfrm>
            <a:off x="583200" y="450720"/>
            <a:ext cx="7196760" cy="510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TextBox 46"/>
          <p:cNvSpPr/>
          <p:nvPr/>
        </p:nvSpPr>
        <p:spPr>
          <a:xfrm>
            <a:off x="586440" y="1246680"/>
            <a:ext cx="4002840" cy="35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4" name="TextBox 47"/>
          <p:cNvSpPr/>
          <p:nvPr/>
        </p:nvSpPr>
        <p:spPr>
          <a:xfrm>
            <a:off x="559800" y="446040"/>
            <a:ext cx="4282200" cy="682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15" name="Прямоугольник со скругленными углами 59"/>
          <p:cNvSpPr/>
          <p:nvPr/>
        </p:nvSpPr>
        <p:spPr>
          <a:xfrm>
            <a:off x="5097600" y="360"/>
            <a:ext cx="4378320" cy="51426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6" name="Прямоугольник со скругленными углами 60"/>
          <p:cNvSpPr/>
          <p:nvPr/>
        </p:nvSpPr>
        <p:spPr>
          <a:xfrm rot="2744400">
            <a:off x="-279360" y="-25560"/>
            <a:ext cx="703080" cy="7027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7" name="Прямоугольник со скругленными углами 61"/>
          <p:cNvSpPr/>
          <p:nvPr/>
        </p:nvSpPr>
        <p:spPr>
          <a:xfrm rot="2625600">
            <a:off x="4861080" y="4145760"/>
            <a:ext cx="466920" cy="46692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Прямоугольник со скругленными углами 62"/>
          <p:cNvSpPr/>
          <p:nvPr/>
        </p:nvSpPr>
        <p:spPr>
          <a:xfrm rot="2744400">
            <a:off x="-348480" y="4538880"/>
            <a:ext cx="703080" cy="7027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9" name="Прямоугольник со скругленными углами 63"/>
          <p:cNvSpPr/>
          <p:nvPr/>
        </p:nvSpPr>
        <p:spPr>
          <a:xfrm rot="19228200">
            <a:off x="5845320" y="-2265120"/>
            <a:ext cx="4853880" cy="77248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20" name="Group 9"/>
          <p:cNvGrpSpPr/>
          <p:nvPr/>
        </p:nvGrpSpPr>
        <p:grpSpPr>
          <a:xfrm>
            <a:off x="4571640" y="828000"/>
            <a:ext cx="4466880" cy="3562920"/>
            <a:chOff x="4571640" y="828000"/>
            <a:chExt cx="4466880" cy="3562920"/>
          </a:xfrm>
        </p:grpSpPr>
        <p:pic>
          <p:nvPicPr>
            <p:cNvPr id="221" name="Изображение 10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6880" cy="35629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22" name="Прямоугольник со скругленными углами 64"/>
            <p:cNvSpPr/>
            <p:nvPr/>
          </p:nvSpPr>
          <p:spPr>
            <a:xfrm rot="16200000">
              <a:off x="5962680" y="1160280"/>
              <a:ext cx="1735920" cy="27698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23" name="TextBox 48"/>
          <p:cNvSpPr/>
          <p:nvPr/>
        </p:nvSpPr>
        <p:spPr>
          <a:xfrm>
            <a:off x="586440" y="1246680"/>
            <a:ext cx="4002840" cy="35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4" name="Прямоугольник 19"/>
          <p:cNvSpPr/>
          <p:nvPr/>
        </p:nvSpPr>
        <p:spPr>
          <a:xfrm>
            <a:off x="5446080" y="1672200"/>
            <a:ext cx="2778840" cy="173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5" name="TextBox 49"/>
          <p:cNvSpPr/>
          <p:nvPr/>
        </p:nvSpPr>
        <p:spPr>
          <a:xfrm>
            <a:off x="586440" y="453960"/>
            <a:ext cx="3695400" cy="85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TextBox 50"/>
          <p:cNvSpPr/>
          <p:nvPr/>
        </p:nvSpPr>
        <p:spPr>
          <a:xfrm>
            <a:off x="4222080" y="1246680"/>
            <a:ext cx="4113720" cy="35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7" name="Прямоугольник со скругленными углами 65"/>
          <p:cNvSpPr/>
          <p:nvPr/>
        </p:nvSpPr>
        <p:spPr>
          <a:xfrm rot="16200000">
            <a:off x="-2181600" y="1734840"/>
            <a:ext cx="5142600" cy="168264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8" name="Прямоугольник со скругленными углами 66"/>
          <p:cNvSpPr/>
          <p:nvPr/>
        </p:nvSpPr>
        <p:spPr>
          <a:xfrm rot="2745000">
            <a:off x="8575200" y="102600"/>
            <a:ext cx="1131120" cy="11307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9" name="Прямоугольник со скругленными углами 67"/>
          <p:cNvSpPr/>
          <p:nvPr/>
        </p:nvSpPr>
        <p:spPr>
          <a:xfrm rot="16200000">
            <a:off x="614880" y="920160"/>
            <a:ext cx="3230640" cy="33123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0" name="TextBox 51"/>
          <p:cNvSpPr/>
          <p:nvPr/>
        </p:nvSpPr>
        <p:spPr>
          <a:xfrm>
            <a:off x="4214160" y="456120"/>
            <a:ext cx="4110480" cy="85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Прямоугольник со скругленными углами 5"/>
          <p:cNvSpPr/>
          <p:nvPr/>
        </p:nvSpPr>
        <p:spPr>
          <a:xfrm rot="2744400">
            <a:off x="-348480" y="4538880"/>
            <a:ext cx="703080" cy="7027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" name="Прямоугольник со скругленными углами 5"/>
          <p:cNvSpPr/>
          <p:nvPr/>
        </p:nvSpPr>
        <p:spPr>
          <a:xfrm rot="19228200">
            <a:off x="5845320" y="-2265120"/>
            <a:ext cx="4853880" cy="77248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60" name="Group 10"/>
          <p:cNvGrpSpPr/>
          <p:nvPr/>
        </p:nvGrpSpPr>
        <p:grpSpPr>
          <a:xfrm>
            <a:off x="4571640" y="828000"/>
            <a:ext cx="4466880" cy="3562920"/>
            <a:chOff x="4571640" y="828000"/>
            <a:chExt cx="4466880" cy="3562920"/>
          </a:xfrm>
        </p:grpSpPr>
        <p:pic>
          <p:nvPicPr>
            <p:cNvPr id="61" name="Изображение 8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6880" cy="35629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62" name="Прямоугольник со скругленными углами 3"/>
            <p:cNvSpPr/>
            <p:nvPr/>
          </p:nvSpPr>
          <p:spPr>
            <a:xfrm rot="16200000">
              <a:off x="5962680" y="1160280"/>
              <a:ext cx="1735920" cy="27698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63" name="TextBox 11"/>
          <p:cNvSpPr/>
          <p:nvPr/>
        </p:nvSpPr>
        <p:spPr>
          <a:xfrm>
            <a:off x="586440" y="1246680"/>
            <a:ext cx="4002840" cy="35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4" name="Прямоугольник 63"/>
          <p:cNvSpPr/>
          <p:nvPr/>
        </p:nvSpPr>
        <p:spPr>
          <a:xfrm>
            <a:off x="5446080" y="1672200"/>
            <a:ext cx="2778840" cy="173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5" name="TextBox 64"/>
          <p:cNvSpPr/>
          <p:nvPr/>
        </p:nvSpPr>
        <p:spPr>
          <a:xfrm>
            <a:off x="586440" y="453960"/>
            <a:ext cx="3695400" cy="85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Прямоугольник со скругленными углами 68"/>
          <p:cNvSpPr/>
          <p:nvPr/>
        </p:nvSpPr>
        <p:spPr>
          <a:xfrm rot="2744400">
            <a:off x="-279360" y="-25560"/>
            <a:ext cx="703080" cy="7027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2" name="Прямоугольник со скругленными углами 69"/>
          <p:cNvSpPr/>
          <p:nvPr/>
        </p:nvSpPr>
        <p:spPr>
          <a:xfrm rot="2332200">
            <a:off x="6009120" y="-319320"/>
            <a:ext cx="4854240" cy="772524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33" name="Group 11"/>
          <p:cNvGrpSpPr/>
          <p:nvPr/>
        </p:nvGrpSpPr>
        <p:grpSpPr>
          <a:xfrm>
            <a:off x="4571640" y="828000"/>
            <a:ext cx="4466880" cy="3562920"/>
            <a:chOff x="4571640" y="828000"/>
            <a:chExt cx="4466880" cy="3562920"/>
          </a:xfrm>
        </p:grpSpPr>
        <p:pic>
          <p:nvPicPr>
            <p:cNvPr id="234" name="Изображение 11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6880" cy="35629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35" name="Прямоугольник со скругленными углами 70"/>
            <p:cNvSpPr/>
            <p:nvPr/>
          </p:nvSpPr>
          <p:spPr>
            <a:xfrm rot="16200000">
              <a:off x="5962680" y="1160280"/>
              <a:ext cx="1735920" cy="27698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36" name="Прямоугольник 20"/>
          <p:cNvSpPr/>
          <p:nvPr/>
        </p:nvSpPr>
        <p:spPr>
          <a:xfrm>
            <a:off x="5446080" y="1672200"/>
            <a:ext cx="2769480" cy="173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7" name="TextBox 52"/>
          <p:cNvSpPr/>
          <p:nvPr/>
        </p:nvSpPr>
        <p:spPr>
          <a:xfrm>
            <a:off x="586440" y="1246680"/>
            <a:ext cx="4002840" cy="35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8" name="TextBox 53"/>
          <p:cNvSpPr/>
          <p:nvPr/>
        </p:nvSpPr>
        <p:spPr>
          <a:xfrm>
            <a:off x="586440" y="453960"/>
            <a:ext cx="4762800" cy="85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Прямоугольник со скругленными углами 71"/>
          <p:cNvSpPr/>
          <p:nvPr/>
        </p:nvSpPr>
        <p:spPr>
          <a:xfrm rot="2745600">
            <a:off x="8350200" y="-667800"/>
            <a:ext cx="1496880" cy="149688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Прямоугольник со скругленными углами 72"/>
          <p:cNvSpPr/>
          <p:nvPr/>
        </p:nvSpPr>
        <p:spPr>
          <a:xfrm rot="2745600">
            <a:off x="7634160" y="-321840"/>
            <a:ext cx="805680" cy="80604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1" name="TextBox 54"/>
          <p:cNvSpPr/>
          <p:nvPr/>
        </p:nvSpPr>
        <p:spPr>
          <a:xfrm>
            <a:off x="586440" y="899640"/>
            <a:ext cx="7930440" cy="153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2" name="Прямоугольник 21"/>
          <p:cNvSpPr/>
          <p:nvPr/>
        </p:nvSpPr>
        <p:spPr>
          <a:xfrm>
            <a:off x="608040" y="2545560"/>
            <a:ext cx="3710880" cy="225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3" name="Прямоугольник 22"/>
          <p:cNvSpPr/>
          <p:nvPr/>
        </p:nvSpPr>
        <p:spPr>
          <a:xfrm>
            <a:off x="4806360" y="2545560"/>
            <a:ext cx="3710880" cy="225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4" name="TextBox 55"/>
          <p:cNvSpPr/>
          <p:nvPr/>
        </p:nvSpPr>
        <p:spPr>
          <a:xfrm>
            <a:off x="583200" y="450720"/>
            <a:ext cx="7196760" cy="510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TextBox 57"/>
          <p:cNvSpPr/>
          <p:nvPr/>
        </p:nvSpPr>
        <p:spPr>
          <a:xfrm>
            <a:off x="586440" y="1246680"/>
            <a:ext cx="4002840" cy="35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6" name="TextBox 58"/>
          <p:cNvSpPr/>
          <p:nvPr/>
        </p:nvSpPr>
        <p:spPr>
          <a:xfrm>
            <a:off x="559800" y="446040"/>
            <a:ext cx="4282200" cy="682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47" name="Прямоугольник со скругленными углами 73"/>
          <p:cNvSpPr/>
          <p:nvPr/>
        </p:nvSpPr>
        <p:spPr>
          <a:xfrm>
            <a:off x="5097600" y="360"/>
            <a:ext cx="4378320" cy="51426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8" name="Прямоугольник со скругленными углами 74"/>
          <p:cNvSpPr/>
          <p:nvPr/>
        </p:nvSpPr>
        <p:spPr>
          <a:xfrm rot="2744400">
            <a:off x="-279360" y="-25560"/>
            <a:ext cx="703080" cy="7027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9" name="Прямоугольник со скругленными углами 75"/>
          <p:cNvSpPr/>
          <p:nvPr/>
        </p:nvSpPr>
        <p:spPr>
          <a:xfrm rot="2625600">
            <a:off x="4861080" y="4145760"/>
            <a:ext cx="466920" cy="46692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Прямоугольник со скругленными углами 76"/>
          <p:cNvSpPr/>
          <p:nvPr/>
        </p:nvSpPr>
        <p:spPr>
          <a:xfrm rot="2744400">
            <a:off x="-348480" y="4538880"/>
            <a:ext cx="703080" cy="7027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1" name="Прямоугольник со скругленными углами 77"/>
          <p:cNvSpPr/>
          <p:nvPr/>
        </p:nvSpPr>
        <p:spPr>
          <a:xfrm rot="19228200">
            <a:off x="5845320" y="-2265120"/>
            <a:ext cx="4853880" cy="77248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52" name="Group 12"/>
          <p:cNvGrpSpPr/>
          <p:nvPr/>
        </p:nvGrpSpPr>
        <p:grpSpPr>
          <a:xfrm>
            <a:off x="4571640" y="828000"/>
            <a:ext cx="4466880" cy="3562920"/>
            <a:chOff x="4571640" y="828000"/>
            <a:chExt cx="4466880" cy="3562920"/>
          </a:xfrm>
        </p:grpSpPr>
        <p:pic>
          <p:nvPicPr>
            <p:cNvPr id="253" name="Изображение 12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6880" cy="35629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54" name="Прямоугольник со скругленными углами 78"/>
            <p:cNvSpPr/>
            <p:nvPr/>
          </p:nvSpPr>
          <p:spPr>
            <a:xfrm rot="16200000">
              <a:off x="5962680" y="1160280"/>
              <a:ext cx="1735920" cy="27698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55" name="TextBox 59"/>
          <p:cNvSpPr/>
          <p:nvPr/>
        </p:nvSpPr>
        <p:spPr>
          <a:xfrm>
            <a:off x="586440" y="1246680"/>
            <a:ext cx="4002840" cy="35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6" name="Прямоугольник 23"/>
          <p:cNvSpPr/>
          <p:nvPr/>
        </p:nvSpPr>
        <p:spPr>
          <a:xfrm>
            <a:off x="5446080" y="1672200"/>
            <a:ext cx="2778840" cy="173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7" name="TextBox 60"/>
          <p:cNvSpPr/>
          <p:nvPr/>
        </p:nvSpPr>
        <p:spPr>
          <a:xfrm>
            <a:off x="586440" y="453960"/>
            <a:ext cx="3695400" cy="85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TextBox 61"/>
          <p:cNvSpPr/>
          <p:nvPr/>
        </p:nvSpPr>
        <p:spPr>
          <a:xfrm>
            <a:off x="4222080" y="1246680"/>
            <a:ext cx="4113720" cy="35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9" name="Прямоугольник со скругленными углами 79"/>
          <p:cNvSpPr/>
          <p:nvPr/>
        </p:nvSpPr>
        <p:spPr>
          <a:xfrm rot="16200000">
            <a:off x="-2181600" y="1734840"/>
            <a:ext cx="5142600" cy="168264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0" name="Прямоугольник со скругленными углами 80"/>
          <p:cNvSpPr/>
          <p:nvPr/>
        </p:nvSpPr>
        <p:spPr>
          <a:xfrm rot="2745000">
            <a:off x="8575200" y="102600"/>
            <a:ext cx="1131120" cy="11307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1" name="Прямоугольник со скругленными углами 81"/>
          <p:cNvSpPr/>
          <p:nvPr/>
        </p:nvSpPr>
        <p:spPr>
          <a:xfrm rot="16200000">
            <a:off x="614880" y="920160"/>
            <a:ext cx="3230640" cy="33123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2" name="TextBox 62"/>
          <p:cNvSpPr/>
          <p:nvPr/>
        </p:nvSpPr>
        <p:spPr>
          <a:xfrm>
            <a:off x="4214160" y="456120"/>
            <a:ext cx="4110480" cy="85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Прямоугольник со скругленными углами 82"/>
          <p:cNvSpPr/>
          <p:nvPr/>
        </p:nvSpPr>
        <p:spPr>
          <a:xfrm rot="2744400">
            <a:off x="-279360" y="-25560"/>
            <a:ext cx="703080" cy="7027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4" name="Прямоугольник со скругленными углами 83"/>
          <p:cNvSpPr/>
          <p:nvPr/>
        </p:nvSpPr>
        <p:spPr>
          <a:xfrm rot="2332200">
            <a:off x="6009120" y="-319320"/>
            <a:ext cx="4854240" cy="772524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65" name="Group 13"/>
          <p:cNvGrpSpPr/>
          <p:nvPr/>
        </p:nvGrpSpPr>
        <p:grpSpPr>
          <a:xfrm>
            <a:off x="4571640" y="828000"/>
            <a:ext cx="4466880" cy="3562920"/>
            <a:chOff x="4571640" y="828000"/>
            <a:chExt cx="4466880" cy="3562920"/>
          </a:xfrm>
        </p:grpSpPr>
        <p:pic>
          <p:nvPicPr>
            <p:cNvPr id="266" name="Изображение 13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6880" cy="35629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67" name="Прямоугольник со скругленными углами 84"/>
            <p:cNvSpPr/>
            <p:nvPr/>
          </p:nvSpPr>
          <p:spPr>
            <a:xfrm rot="16200000">
              <a:off x="5962680" y="1160280"/>
              <a:ext cx="1735920" cy="27698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68" name="Прямоугольник 24"/>
          <p:cNvSpPr/>
          <p:nvPr/>
        </p:nvSpPr>
        <p:spPr>
          <a:xfrm>
            <a:off x="5446080" y="1672200"/>
            <a:ext cx="2769480" cy="173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9" name="TextBox 63"/>
          <p:cNvSpPr/>
          <p:nvPr/>
        </p:nvSpPr>
        <p:spPr>
          <a:xfrm>
            <a:off x="586440" y="1246680"/>
            <a:ext cx="4002840" cy="35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0" name="TextBox 65"/>
          <p:cNvSpPr/>
          <p:nvPr/>
        </p:nvSpPr>
        <p:spPr>
          <a:xfrm>
            <a:off x="586440" y="453960"/>
            <a:ext cx="4762800" cy="85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Прямоугольник со скругленными углами 85"/>
          <p:cNvSpPr/>
          <p:nvPr/>
        </p:nvSpPr>
        <p:spPr>
          <a:xfrm rot="2745600">
            <a:off x="8350200" y="-667800"/>
            <a:ext cx="1496880" cy="149688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2" name="Прямоугольник со скругленными углами 86"/>
          <p:cNvSpPr/>
          <p:nvPr/>
        </p:nvSpPr>
        <p:spPr>
          <a:xfrm rot="2745600">
            <a:off x="7634160" y="-321840"/>
            <a:ext cx="805680" cy="80604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3" name="TextBox 66"/>
          <p:cNvSpPr/>
          <p:nvPr/>
        </p:nvSpPr>
        <p:spPr>
          <a:xfrm>
            <a:off x="586440" y="899640"/>
            <a:ext cx="7930440" cy="153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4" name="Прямоугольник 25"/>
          <p:cNvSpPr/>
          <p:nvPr/>
        </p:nvSpPr>
        <p:spPr>
          <a:xfrm>
            <a:off x="608040" y="2545560"/>
            <a:ext cx="3710880" cy="225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5" name="Прямоугольник 26"/>
          <p:cNvSpPr/>
          <p:nvPr/>
        </p:nvSpPr>
        <p:spPr>
          <a:xfrm>
            <a:off x="4806360" y="2545560"/>
            <a:ext cx="3710880" cy="225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6" name="TextBox 67"/>
          <p:cNvSpPr/>
          <p:nvPr/>
        </p:nvSpPr>
        <p:spPr>
          <a:xfrm>
            <a:off x="583200" y="450720"/>
            <a:ext cx="7196760" cy="510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TextBox 68"/>
          <p:cNvSpPr/>
          <p:nvPr/>
        </p:nvSpPr>
        <p:spPr>
          <a:xfrm>
            <a:off x="586440" y="1246680"/>
            <a:ext cx="4002840" cy="35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8" name="TextBox 70"/>
          <p:cNvSpPr/>
          <p:nvPr/>
        </p:nvSpPr>
        <p:spPr>
          <a:xfrm>
            <a:off x="559800" y="446040"/>
            <a:ext cx="4282200" cy="682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79" name="Прямоугольник со скругленными углами 87"/>
          <p:cNvSpPr/>
          <p:nvPr/>
        </p:nvSpPr>
        <p:spPr>
          <a:xfrm>
            <a:off x="5097600" y="360"/>
            <a:ext cx="4378320" cy="51426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0" name="Прямоугольник со скругленными углами 88"/>
          <p:cNvSpPr/>
          <p:nvPr/>
        </p:nvSpPr>
        <p:spPr>
          <a:xfrm rot="2744400">
            <a:off x="-279360" y="-25560"/>
            <a:ext cx="703080" cy="7027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1" name="Прямоугольник со скругленными углами 89"/>
          <p:cNvSpPr/>
          <p:nvPr/>
        </p:nvSpPr>
        <p:spPr>
          <a:xfrm rot="2625600">
            <a:off x="4861080" y="4145760"/>
            <a:ext cx="466920" cy="46692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Прямоугольник со скругленными углами 90"/>
          <p:cNvSpPr/>
          <p:nvPr/>
        </p:nvSpPr>
        <p:spPr>
          <a:xfrm rot="2744400">
            <a:off x="-348480" y="4538880"/>
            <a:ext cx="703080" cy="7027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3" name="Прямоугольник со скругленными углами 91"/>
          <p:cNvSpPr/>
          <p:nvPr/>
        </p:nvSpPr>
        <p:spPr>
          <a:xfrm rot="19228200">
            <a:off x="5845320" y="-2265120"/>
            <a:ext cx="4853880" cy="77248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84" name="Group 14"/>
          <p:cNvGrpSpPr/>
          <p:nvPr/>
        </p:nvGrpSpPr>
        <p:grpSpPr>
          <a:xfrm>
            <a:off x="4571640" y="828000"/>
            <a:ext cx="4466880" cy="3562920"/>
            <a:chOff x="4571640" y="828000"/>
            <a:chExt cx="4466880" cy="3562920"/>
          </a:xfrm>
        </p:grpSpPr>
        <p:pic>
          <p:nvPicPr>
            <p:cNvPr id="285" name="Изображение 14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6880" cy="35629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86" name="Прямоугольник со скругленными углами 92"/>
            <p:cNvSpPr/>
            <p:nvPr/>
          </p:nvSpPr>
          <p:spPr>
            <a:xfrm rot="16200000">
              <a:off x="5962680" y="1160280"/>
              <a:ext cx="1735920" cy="27698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87" name="TextBox 71"/>
          <p:cNvSpPr/>
          <p:nvPr/>
        </p:nvSpPr>
        <p:spPr>
          <a:xfrm>
            <a:off x="586440" y="1246680"/>
            <a:ext cx="4002840" cy="35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8" name="Прямоугольник 27"/>
          <p:cNvSpPr/>
          <p:nvPr/>
        </p:nvSpPr>
        <p:spPr>
          <a:xfrm>
            <a:off x="5446080" y="1672200"/>
            <a:ext cx="2778840" cy="173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9" name="TextBox 72"/>
          <p:cNvSpPr/>
          <p:nvPr/>
        </p:nvSpPr>
        <p:spPr>
          <a:xfrm>
            <a:off x="586440" y="453960"/>
            <a:ext cx="3695400" cy="85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TextBox 73"/>
          <p:cNvSpPr/>
          <p:nvPr/>
        </p:nvSpPr>
        <p:spPr>
          <a:xfrm>
            <a:off x="4222080" y="1246680"/>
            <a:ext cx="4113720" cy="35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1" name="Прямоугольник со скругленными углами 93"/>
          <p:cNvSpPr/>
          <p:nvPr/>
        </p:nvSpPr>
        <p:spPr>
          <a:xfrm rot="16200000">
            <a:off x="-2181600" y="1734840"/>
            <a:ext cx="5142600" cy="168264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2" name="Прямоугольник со скругленными углами 94"/>
          <p:cNvSpPr/>
          <p:nvPr/>
        </p:nvSpPr>
        <p:spPr>
          <a:xfrm rot="2745000">
            <a:off x="8575200" y="102600"/>
            <a:ext cx="1131120" cy="11307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3" name="Прямоугольник со скругленными углами 95"/>
          <p:cNvSpPr/>
          <p:nvPr/>
        </p:nvSpPr>
        <p:spPr>
          <a:xfrm rot="16200000">
            <a:off x="614880" y="920160"/>
            <a:ext cx="3230640" cy="33123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4" name="TextBox 74"/>
          <p:cNvSpPr/>
          <p:nvPr/>
        </p:nvSpPr>
        <p:spPr>
          <a:xfrm>
            <a:off x="4214160" y="456120"/>
            <a:ext cx="4110480" cy="85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6"/>
          <p:cNvSpPr/>
          <p:nvPr/>
        </p:nvSpPr>
        <p:spPr>
          <a:xfrm>
            <a:off x="4222080" y="1246680"/>
            <a:ext cx="4113720" cy="35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7" name="Прямоугольник со скругленными углами 3"/>
          <p:cNvSpPr/>
          <p:nvPr/>
        </p:nvSpPr>
        <p:spPr>
          <a:xfrm rot="16200000">
            <a:off x="-2181600" y="1734840"/>
            <a:ext cx="5142600" cy="168264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" name="Прямоугольник со скругленными углами 5"/>
          <p:cNvSpPr/>
          <p:nvPr/>
        </p:nvSpPr>
        <p:spPr>
          <a:xfrm rot="2745000">
            <a:off x="8575200" y="102600"/>
            <a:ext cx="1131120" cy="11307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" name="Прямоугольник со скругленными углами 3"/>
          <p:cNvSpPr/>
          <p:nvPr/>
        </p:nvSpPr>
        <p:spPr>
          <a:xfrm rot="16200000">
            <a:off x="614880" y="920160"/>
            <a:ext cx="3230640" cy="33123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0" name="TextBox 69"/>
          <p:cNvSpPr/>
          <p:nvPr/>
        </p:nvSpPr>
        <p:spPr>
          <a:xfrm>
            <a:off x="4214160" y="456120"/>
            <a:ext cx="4110480" cy="85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Прямоугольник со скругленными углами 96"/>
          <p:cNvSpPr/>
          <p:nvPr/>
        </p:nvSpPr>
        <p:spPr>
          <a:xfrm rot="2744400">
            <a:off x="-279360" y="-25560"/>
            <a:ext cx="703080" cy="7027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6" name="Прямоугольник со скругленными углами 97"/>
          <p:cNvSpPr/>
          <p:nvPr/>
        </p:nvSpPr>
        <p:spPr>
          <a:xfrm rot="2332200">
            <a:off x="6009120" y="-319320"/>
            <a:ext cx="4854240" cy="772524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97" name="Group 15"/>
          <p:cNvGrpSpPr/>
          <p:nvPr/>
        </p:nvGrpSpPr>
        <p:grpSpPr>
          <a:xfrm>
            <a:off x="4571640" y="828000"/>
            <a:ext cx="4466880" cy="3562920"/>
            <a:chOff x="4571640" y="828000"/>
            <a:chExt cx="4466880" cy="3562920"/>
          </a:xfrm>
        </p:grpSpPr>
        <p:pic>
          <p:nvPicPr>
            <p:cNvPr id="298" name="Изображение 15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6880" cy="35629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99" name="Прямоугольник со скругленными углами 98"/>
            <p:cNvSpPr/>
            <p:nvPr/>
          </p:nvSpPr>
          <p:spPr>
            <a:xfrm rot="16200000">
              <a:off x="5962680" y="1160280"/>
              <a:ext cx="1735920" cy="27698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300" name="Прямоугольник 28"/>
          <p:cNvSpPr/>
          <p:nvPr/>
        </p:nvSpPr>
        <p:spPr>
          <a:xfrm>
            <a:off x="5446080" y="1672200"/>
            <a:ext cx="2769480" cy="173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1" name="TextBox 75"/>
          <p:cNvSpPr/>
          <p:nvPr/>
        </p:nvSpPr>
        <p:spPr>
          <a:xfrm>
            <a:off x="586440" y="1246680"/>
            <a:ext cx="4002840" cy="35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2" name="TextBox 76"/>
          <p:cNvSpPr/>
          <p:nvPr/>
        </p:nvSpPr>
        <p:spPr>
          <a:xfrm>
            <a:off x="586440" y="453960"/>
            <a:ext cx="4762800" cy="85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Прямоугольник со скругленными углами 99"/>
          <p:cNvSpPr/>
          <p:nvPr/>
        </p:nvSpPr>
        <p:spPr>
          <a:xfrm rot="2745600">
            <a:off x="8350200" y="-667800"/>
            <a:ext cx="1496880" cy="149688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4" name="Прямоугольник со скругленными углами 100"/>
          <p:cNvSpPr/>
          <p:nvPr/>
        </p:nvSpPr>
        <p:spPr>
          <a:xfrm rot="2745600">
            <a:off x="7634160" y="-321840"/>
            <a:ext cx="805680" cy="80604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5" name="TextBox 77"/>
          <p:cNvSpPr/>
          <p:nvPr/>
        </p:nvSpPr>
        <p:spPr>
          <a:xfrm>
            <a:off x="586440" y="899640"/>
            <a:ext cx="7930440" cy="153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6" name="Прямоугольник 29"/>
          <p:cNvSpPr/>
          <p:nvPr/>
        </p:nvSpPr>
        <p:spPr>
          <a:xfrm>
            <a:off x="608040" y="2545560"/>
            <a:ext cx="3710880" cy="225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7" name="Прямоугольник 30"/>
          <p:cNvSpPr/>
          <p:nvPr/>
        </p:nvSpPr>
        <p:spPr>
          <a:xfrm>
            <a:off x="4806360" y="2545560"/>
            <a:ext cx="3710880" cy="225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8" name="TextBox 78"/>
          <p:cNvSpPr/>
          <p:nvPr/>
        </p:nvSpPr>
        <p:spPr>
          <a:xfrm>
            <a:off x="583200" y="450720"/>
            <a:ext cx="7196760" cy="510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TextBox 79"/>
          <p:cNvSpPr/>
          <p:nvPr/>
        </p:nvSpPr>
        <p:spPr>
          <a:xfrm>
            <a:off x="586440" y="1246680"/>
            <a:ext cx="4002840" cy="35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0" name="TextBox 80"/>
          <p:cNvSpPr/>
          <p:nvPr/>
        </p:nvSpPr>
        <p:spPr>
          <a:xfrm>
            <a:off x="559800" y="446040"/>
            <a:ext cx="4282200" cy="682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11" name="Прямоугольник со скругленными углами 101"/>
          <p:cNvSpPr/>
          <p:nvPr/>
        </p:nvSpPr>
        <p:spPr>
          <a:xfrm>
            <a:off x="5097600" y="360"/>
            <a:ext cx="4378320" cy="51426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2" name="Прямоугольник со скругленными углами 102"/>
          <p:cNvSpPr/>
          <p:nvPr/>
        </p:nvSpPr>
        <p:spPr>
          <a:xfrm rot="2744400">
            <a:off x="-279360" y="-25560"/>
            <a:ext cx="703080" cy="7027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3" name="Прямоугольник со скругленными углами 103"/>
          <p:cNvSpPr/>
          <p:nvPr/>
        </p:nvSpPr>
        <p:spPr>
          <a:xfrm rot="2625600">
            <a:off x="4861080" y="4145760"/>
            <a:ext cx="466920" cy="46692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Прямоугольник со скругленными углами 104"/>
          <p:cNvSpPr/>
          <p:nvPr/>
        </p:nvSpPr>
        <p:spPr>
          <a:xfrm rot="2744400">
            <a:off x="-348480" y="4538880"/>
            <a:ext cx="703080" cy="7027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5" name="Прямоугольник со скругленными углами 105"/>
          <p:cNvSpPr/>
          <p:nvPr/>
        </p:nvSpPr>
        <p:spPr>
          <a:xfrm rot="19228200">
            <a:off x="5845320" y="-2265120"/>
            <a:ext cx="4853880" cy="77248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16" name="Group 16"/>
          <p:cNvGrpSpPr/>
          <p:nvPr/>
        </p:nvGrpSpPr>
        <p:grpSpPr>
          <a:xfrm>
            <a:off x="4571640" y="828000"/>
            <a:ext cx="4466880" cy="3562920"/>
            <a:chOff x="4571640" y="828000"/>
            <a:chExt cx="4466880" cy="3562920"/>
          </a:xfrm>
        </p:grpSpPr>
        <p:pic>
          <p:nvPicPr>
            <p:cNvPr id="317" name="Изображение 16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6880" cy="35629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18" name="Прямоугольник со скругленными углами 106"/>
            <p:cNvSpPr/>
            <p:nvPr/>
          </p:nvSpPr>
          <p:spPr>
            <a:xfrm rot="16200000">
              <a:off x="5962680" y="1160280"/>
              <a:ext cx="1735920" cy="27698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319" name="TextBox 81"/>
          <p:cNvSpPr/>
          <p:nvPr/>
        </p:nvSpPr>
        <p:spPr>
          <a:xfrm>
            <a:off x="586440" y="1246680"/>
            <a:ext cx="4002840" cy="35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0" name="Прямоугольник 31"/>
          <p:cNvSpPr/>
          <p:nvPr/>
        </p:nvSpPr>
        <p:spPr>
          <a:xfrm>
            <a:off x="5446080" y="1672200"/>
            <a:ext cx="2778840" cy="173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1" name="TextBox 82"/>
          <p:cNvSpPr/>
          <p:nvPr/>
        </p:nvSpPr>
        <p:spPr>
          <a:xfrm>
            <a:off x="586440" y="453960"/>
            <a:ext cx="3695400" cy="85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TextBox 84"/>
          <p:cNvSpPr/>
          <p:nvPr/>
        </p:nvSpPr>
        <p:spPr>
          <a:xfrm>
            <a:off x="4222080" y="1246680"/>
            <a:ext cx="4113720" cy="35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3" name="Прямоугольник со скругленными углами 107"/>
          <p:cNvSpPr/>
          <p:nvPr/>
        </p:nvSpPr>
        <p:spPr>
          <a:xfrm rot="16200000">
            <a:off x="-2181600" y="1734840"/>
            <a:ext cx="5142600" cy="168264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4" name="Прямоугольник со скругленными углами 108"/>
          <p:cNvSpPr/>
          <p:nvPr/>
        </p:nvSpPr>
        <p:spPr>
          <a:xfrm rot="2745000">
            <a:off x="8575200" y="102600"/>
            <a:ext cx="1131120" cy="11307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5" name="Прямоугольник со скругленными углами 109"/>
          <p:cNvSpPr/>
          <p:nvPr/>
        </p:nvSpPr>
        <p:spPr>
          <a:xfrm rot="16200000">
            <a:off x="614880" y="920160"/>
            <a:ext cx="3230640" cy="33123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6" name="TextBox 85"/>
          <p:cNvSpPr/>
          <p:nvPr/>
        </p:nvSpPr>
        <p:spPr>
          <a:xfrm>
            <a:off x="4214160" y="456120"/>
            <a:ext cx="4110480" cy="85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Прямоугольник со скругленными углами 110"/>
          <p:cNvSpPr/>
          <p:nvPr/>
        </p:nvSpPr>
        <p:spPr>
          <a:xfrm rot="2744400">
            <a:off x="-279360" y="-25560"/>
            <a:ext cx="703080" cy="7027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8" name="Прямоугольник со скругленными углами 111"/>
          <p:cNvSpPr/>
          <p:nvPr/>
        </p:nvSpPr>
        <p:spPr>
          <a:xfrm rot="2332200">
            <a:off x="6009120" y="-319320"/>
            <a:ext cx="4854240" cy="772524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29" name="Group 17"/>
          <p:cNvGrpSpPr/>
          <p:nvPr/>
        </p:nvGrpSpPr>
        <p:grpSpPr>
          <a:xfrm>
            <a:off x="4571640" y="828000"/>
            <a:ext cx="4466880" cy="3562920"/>
            <a:chOff x="4571640" y="828000"/>
            <a:chExt cx="4466880" cy="3562920"/>
          </a:xfrm>
        </p:grpSpPr>
        <p:pic>
          <p:nvPicPr>
            <p:cNvPr id="330" name="Изображение 17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6880" cy="35629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31" name="Прямоугольник со скругленными углами 112"/>
            <p:cNvSpPr/>
            <p:nvPr/>
          </p:nvSpPr>
          <p:spPr>
            <a:xfrm rot="16200000">
              <a:off x="5962680" y="1160280"/>
              <a:ext cx="1735920" cy="27698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332" name="Прямоугольник 32"/>
          <p:cNvSpPr/>
          <p:nvPr/>
        </p:nvSpPr>
        <p:spPr>
          <a:xfrm>
            <a:off x="5446080" y="1672200"/>
            <a:ext cx="2769480" cy="173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3" name="TextBox 86"/>
          <p:cNvSpPr/>
          <p:nvPr/>
        </p:nvSpPr>
        <p:spPr>
          <a:xfrm>
            <a:off x="586440" y="1246680"/>
            <a:ext cx="4002840" cy="35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4" name="TextBox 87"/>
          <p:cNvSpPr/>
          <p:nvPr/>
        </p:nvSpPr>
        <p:spPr>
          <a:xfrm>
            <a:off x="586440" y="453960"/>
            <a:ext cx="4762800" cy="85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Прямоугольник со скругленными углами 113"/>
          <p:cNvSpPr/>
          <p:nvPr/>
        </p:nvSpPr>
        <p:spPr>
          <a:xfrm rot="2745600">
            <a:off x="8350200" y="-667800"/>
            <a:ext cx="1496880" cy="149688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6" name="Прямоугольник со скругленными углами 114"/>
          <p:cNvSpPr/>
          <p:nvPr/>
        </p:nvSpPr>
        <p:spPr>
          <a:xfrm rot="2745600">
            <a:off x="7634160" y="-321840"/>
            <a:ext cx="805680" cy="80604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7" name="TextBox 88"/>
          <p:cNvSpPr/>
          <p:nvPr/>
        </p:nvSpPr>
        <p:spPr>
          <a:xfrm>
            <a:off x="586440" y="899640"/>
            <a:ext cx="7930440" cy="153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8" name="Прямоугольник 33"/>
          <p:cNvSpPr/>
          <p:nvPr/>
        </p:nvSpPr>
        <p:spPr>
          <a:xfrm>
            <a:off x="608040" y="2545560"/>
            <a:ext cx="3710880" cy="225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9" name="Прямоугольник 34"/>
          <p:cNvSpPr/>
          <p:nvPr/>
        </p:nvSpPr>
        <p:spPr>
          <a:xfrm>
            <a:off x="4806360" y="2545560"/>
            <a:ext cx="3710880" cy="225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0" name="TextBox 89"/>
          <p:cNvSpPr/>
          <p:nvPr/>
        </p:nvSpPr>
        <p:spPr>
          <a:xfrm>
            <a:off x="583200" y="450720"/>
            <a:ext cx="7196760" cy="510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TextBox 90"/>
          <p:cNvSpPr/>
          <p:nvPr/>
        </p:nvSpPr>
        <p:spPr>
          <a:xfrm>
            <a:off x="586440" y="1246680"/>
            <a:ext cx="4002840" cy="35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2" name="TextBox 91"/>
          <p:cNvSpPr/>
          <p:nvPr/>
        </p:nvSpPr>
        <p:spPr>
          <a:xfrm>
            <a:off x="559800" y="446040"/>
            <a:ext cx="4282200" cy="682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43" name="Прямоугольник со скругленными углами 115"/>
          <p:cNvSpPr/>
          <p:nvPr/>
        </p:nvSpPr>
        <p:spPr>
          <a:xfrm>
            <a:off x="5097600" y="360"/>
            <a:ext cx="4378320" cy="51426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4" name="Прямоугольник со скругленными углами 116"/>
          <p:cNvSpPr/>
          <p:nvPr/>
        </p:nvSpPr>
        <p:spPr>
          <a:xfrm rot="2744400">
            <a:off x="-279360" y="-25560"/>
            <a:ext cx="703080" cy="7027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5" name="Прямоугольник со скругленными углами 117"/>
          <p:cNvSpPr/>
          <p:nvPr/>
        </p:nvSpPr>
        <p:spPr>
          <a:xfrm rot="2625600">
            <a:off x="4861080" y="4145760"/>
            <a:ext cx="466920" cy="46692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Прямоугольник со скругленными углами 118"/>
          <p:cNvSpPr/>
          <p:nvPr/>
        </p:nvSpPr>
        <p:spPr>
          <a:xfrm rot="2744400">
            <a:off x="-348480" y="4538880"/>
            <a:ext cx="703080" cy="7027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7" name="Прямоугольник со скругленными углами 119"/>
          <p:cNvSpPr/>
          <p:nvPr/>
        </p:nvSpPr>
        <p:spPr>
          <a:xfrm rot="19228200">
            <a:off x="5845320" y="-2265120"/>
            <a:ext cx="4853880" cy="77248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48" name="Group 18"/>
          <p:cNvGrpSpPr/>
          <p:nvPr/>
        </p:nvGrpSpPr>
        <p:grpSpPr>
          <a:xfrm>
            <a:off x="4571640" y="828000"/>
            <a:ext cx="4466880" cy="3562920"/>
            <a:chOff x="4571640" y="828000"/>
            <a:chExt cx="4466880" cy="3562920"/>
          </a:xfrm>
        </p:grpSpPr>
        <p:pic>
          <p:nvPicPr>
            <p:cNvPr id="349" name="Изображение 18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6880" cy="35629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50" name="Прямоугольник со скругленными углами 120"/>
            <p:cNvSpPr/>
            <p:nvPr/>
          </p:nvSpPr>
          <p:spPr>
            <a:xfrm rot="16200000">
              <a:off x="5962680" y="1160280"/>
              <a:ext cx="1735920" cy="27698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351" name="TextBox 92"/>
          <p:cNvSpPr/>
          <p:nvPr/>
        </p:nvSpPr>
        <p:spPr>
          <a:xfrm>
            <a:off x="586440" y="1246680"/>
            <a:ext cx="4002840" cy="35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2" name="Прямоугольник 35"/>
          <p:cNvSpPr/>
          <p:nvPr/>
        </p:nvSpPr>
        <p:spPr>
          <a:xfrm>
            <a:off x="5446080" y="1672200"/>
            <a:ext cx="2778840" cy="173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3" name="TextBox 93"/>
          <p:cNvSpPr/>
          <p:nvPr/>
        </p:nvSpPr>
        <p:spPr>
          <a:xfrm>
            <a:off x="586440" y="453960"/>
            <a:ext cx="3695400" cy="85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TextBox 94"/>
          <p:cNvSpPr/>
          <p:nvPr/>
        </p:nvSpPr>
        <p:spPr>
          <a:xfrm>
            <a:off x="4222080" y="1246680"/>
            <a:ext cx="4113720" cy="35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5" name="Прямоугольник со скругленными углами 121"/>
          <p:cNvSpPr/>
          <p:nvPr/>
        </p:nvSpPr>
        <p:spPr>
          <a:xfrm rot="16200000">
            <a:off x="-2181600" y="1734840"/>
            <a:ext cx="5142600" cy="168264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6" name="Прямоугольник со скругленными углами 122"/>
          <p:cNvSpPr/>
          <p:nvPr/>
        </p:nvSpPr>
        <p:spPr>
          <a:xfrm rot="2745000">
            <a:off x="8575200" y="102600"/>
            <a:ext cx="1131120" cy="11307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7" name="Прямоугольник со скругленными углами 123"/>
          <p:cNvSpPr/>
          <p:nvPr/>
        </p:nvSpPr>
        <p:spPr>
          <a:xfrm rot="16200000">
            <a:off x="614880" y="920160"/>
            <a:ext cx="3230640" cy="33123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8" name="TextBox 95"/>
          <p:cNvSpPr/>
          <p:nvPr/>
        </p:nvSpPr>
        <p:spPr>
          <a:xfrm>
            <a:off x="4214160" y="456120"/>
            <a:ext cx="4110480" cy="85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Прямоугольник со скругленными углами 5"/>
          <p:cNvSpPr/>
          <p:nvPr/>
        </p:nvSpPr>
        <p:spPr>
          <a:xfrm rot="2744400">
            <a:off x="-279360" y="-25560"/>
            <a:ext cx="703080" cy="7027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" name="Прямоугольник со скругленными углами 5"/>
          <p:cNvSpPr/>
          <p:nvPr/>
        </p:nvSpPr>
        <p:spPr>
          <a:xfrm rot="2332200">
            <a:off x="6009120" y="-319320"/>
            <a:ext cx="4854240" cy="772524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73" name="Group 10"/>
          <p:cNvGrpSpPr/>
          <p:nvPr/>
        </p:nvGrpSpPr>
        <p:grpSpPr>
          <a:xfrm>
            <a:off x="4571640" y="828000"/>
            <a:ext cx="4466880" cy="3562920"/>
            <a:chOff x="4571640" y="828000"/>
            <a:chExt cx="4466880" cy="3562920"/>
          </a:xfrm>
        </p:grpSpPr>
        <p:pic>
          <p:nvPicPr>
            <p:cNvPr id="74" name="Изображение 8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6880" cy="35629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75" name="Прямоугольник со скругленными углами 3"/>
            <p:cNvSpPr/>
            <p:nvPr/>
          </p:nvSpPr>
          <p:spPr>
            <a:xfrm rot="16200000">
              <a:off x="5962680" y="1160280"/>
              <a:ext cx="1735920" cy="27698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76" name="Прямоугольник 76"/>
          <p:cNvSpPr/>
          <p:nvPr/>
        </p:nvSpPr>
        <p:spPr>
          <a:xfrm>
            <a:off x="5446080" y="1672200"/>
            <a:ext cx="2769480" cy="173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7" name="TextBox 11"/>
          <p:cNvSpPr/>
          <p:nvPr/>
        </p:nvSpPr>
        <p:spPr>
          <a:xfrm>
            <a:off x="586440" y="1246680"/>
            <a:ext cx="4002840" cy="35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8" name="TextBox 16"/>
          <p:cNvSpPr/>
          <p:nvPr/>
        </p:nvSpPr>
        <p:spPr>
          <a:xfrm>
            <a:off x="586440" y="453960"/>
            <a:ext cx="4762800" cy="85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Прямоугольник со скругленными углами 124"/>
          <p:cNvSpPr/>
          <p:nvPr/>
        </p:nvSpPr>
        <p:spPr>
          <a:xfrm rot="2744400">
            <a:off x="-279360" y="-25560"/>
            <a:ext cx="703080" cy="7027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0" name="Прямоугольник со скругленными углами 125"/>
          <p:cNvSpPr/>
          <p:nvPr/>
        </p:nvSpPr>
        <p:spPr>
          <a:xfrm rot="2332200">
            <a:off x="6009120" y="-319320"/>
            <a:ext cx="4854240" cy="772524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61" name="Group 19"/>
          <p:cNvGrpSpPr/>
          <p:nvPr/>
        </p:nvGrpSpPr>
        <p:grpSpPr>
          <a:xfrm>
            <a:off x="4571640" y="828000"/>
            <a:ext cx="4466880" cy="3562920"/>
            <a:chOff x="4571640" y="828000"/>
            <a:chExt cx="4466880" cy="3562920"/>
          </a:xfrm>
        </p:grpSpPr>
        <p:pic>
          <p:nvPicPr>
            <p:cNvPr id="362" name="Изображение 19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6880" cy="35629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63" name="Прямоугольник со скругленными углами 126"/>
            <p:cNvSpPr/>
            <p:nvPr/>
          </p:nvSpPr>
          <p:spPr>
            <a:xfrm rot="16200000">
              <a:off x="5962680" y="1160280"/>
              <a:ext cx="1735920" cy="27698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364" name="Прямоугольник 36"/>
          <p:cNvSpPr/>
          <p:nvPr/>
        </p:nvSpPr>
        <p:spPr>
          <a:xfrm>
            <a:off x="5446080" y="1672200"/>
            <a:ext cx="2769480" cy="173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65" name="TextBox 96"/>
          <p:cNvSpPr/>
          <p:nvPr/>
        </p:nvSpPr>
        <p:spPr>
          <a:xfrm>
            <a:off x="586440" y="1246680"/>
            <a:ext cx="4002840" cy="35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66" name="TextBox 97"/>
          <p:cNvSpPr/>
          <p:nvPr/>
        </p:nvSpPr>
        <p:spPr>
          <a:xfrm>
            <a:off x="586440" y="453960"/>
            <a:ext cx="4762800" cy="85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Прямоугольник со скругленными углами 127"/>
          <p:cNvSpPr/>
          <p:nvPr/>
        </p:nvSpPr>
        <p:spPr>
          <a:xfrm rot="2745600">
            <a:off x="8350200" y="-667800"/>
            <a:ext cx="1496880" cy="149688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8" name="Прямоугольник со скругленными углами 128"/>
          <p:cNvSpPr/>
          <p:nvPr/>
        </p:nvSpPr>
        <p:spPr>
          <a:xfrm rot="2745600">
            <a:off x="7634160" y="-321840"/>
            <a:ext cx="805680" cy="80604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9" name="TextBox 98"/>
          <p:cNvSpPr/>
          <p:nvPr/>
        </p:nvSpPr>
        <p:spPr>
          <a:xfrm>
            <a:off x="586440" y="899640"/>
            <a:ext cx="7930440" cy="153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0" name="Прямоугольник 37"/>
          <p:cNvSpPr/>
          <p:nvPr/>
        </p:nvSpPr>
        <p:spPr>
          <a:xfrm>
            <a:off x="608040" y="2545560"/>
            <a:ext cx="3710880" cy="225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1" name="Прямоугольник 38"/>
          <p:cNvSpPr/>
          <p:nvPr/>
        </p:nvSpPr>
        <p:spPr>
          <a:xfrm>
            <a:off x="4806360" y="2545560"/>
            <a:ext cx="3710880" cy="225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2" name="TextBox 99"/>
          <p:cNvSpPr/>
          <p:nvPr/>
        </p:nvSpPr>
        <p:spPr>
          <a:xfrm>
            <a:off x="583200" y="450720"/>
            <a:ext cx="7196760" cy="510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TextBox 100"/>
          <p:cNvSpPr/>
          <p:nvPr/>
        </p:nvSpPr>
        <p:spPr>
          <a:xfrm>
            <a:off x="586440" y="1246680"/>
            <a:ext cx="4002840" cy="35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4" name="TextBox 101"/>
          <p:cNvSpPr/>
          <p:nvPr/>
        </p:nvSpPr>
        <p:spPr>
          <a:xfrm>
            <a:off x="559800" y="446040"/>
            <a:ext cx="4282200" cy="682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75" name="Прямоугольник со скругленными углами 129"/>
          <p:cNvSpPr/>
          <p:nvPr/>
        </p:nvSpPr>
        <p:spPr>
          <a:xfrm>
            <a:off x="5097600" y="360"/>
            <a:ext cx="4378320" cy="51426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6" name="Прямоугольник со скругленными углами 130"/>
          <p:cNvSpPr/>
          <p:nvPr/>
        </p:nvSpPr>
        <p:spPr>
          <a:xfrm rot="2744400">
            <a:off x="-279360" y="-25560"/>
            <a:ext cx="703080" cy="7027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7" name="Прямоугольник со скругленными углами 131"/>
          <p:cNvSpPr/>
          <p:nvPr/>
        </p:nvSpPr>
        <p:spPr>
          <a:xfrm rot="2625600">
            <a:off x="4861080" y="4145760"/>
            <a:ext cx="466920" cy="46692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Прямоугольник со скругленными углами 132"/>
          <p:cNvSpPr/>
          <p:nvPr/>
        </p:nvSpPr>
        <p:spPr>
          <a:xfrm rot="2744400">
            <a:off x="-348480" y="4538880"/>
            <a:ext cx="703080" cy="7027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9" name="Прямоугольник со скругленными углами 133"/>
          <p:cNvSpPr/>
          <p:nvPr/>
        </p:nvSpPr>
        <p:spPr>
          <a:xfrm rot="19228200">
            <a:off x="5845320" y="-2265120"/>
            <a:ext cx="4853880" cy="77248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80" name="Group 20"/>
          <p:cNvGrpSpPr/>
          <p:nvPr/>
        </p:nvGrpSpPr>
        <p:grpSpPr>
          <a:xfrm>
            <a:off x="4571640" y="828000"/>
            <a:ext cx="4466880" cy="3562920"/>
            <a:chOff x="4571640" y="828000"/>
            <a:chExt cx="4466880" cy="3562920"/>
          </a:xfrm>
        </p:grpSpPr>
        <p:pic>
          <p:nvPicPr>
            <p:cNvPr id="381" name="Изображение 20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6880" cy="35629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82" name="Прямоугольник со скругленными углами 134"/>
            <p:cNvSpPr/>
            <p:nvPr/>
          </p:nvSpPr>
          <p:spPr>
            <a:xfrm rot="16200000">
              <a:off x="5962680" y="1160280"/>
              <a:ext cx="1735920" cy="27698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383" name="TextBox 102"/>
          <p:cNvSpPr/>
          <p:nvPr/>
        </p:nvSpPr>
        <p:spPr>
          <a:xfrm>
            <a:off x="586440" y="1246680"/>
            <a:ext cx="4002840" cy="35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84" name="Прямоугольник 39"/>
          <p:cNvSpPr/>
          <p:nvPr/>
        </p:nvSpPr>
        <p:spPr>
          <a:xfrm>
            <a:off x="5446080" y="1672200"/>
            <a:ext cx="2778840" cy="173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85" name="TextBox 103"/>
          <p:cNvSpPr/>
          <p:nvPr/>
        </p:nvSpPr>
        <p:spPr>
          <a:xfrm>
            <a:off x="586440" y="453960"/>
            <a:ext cx="3695400" cy="85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30ea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Прямоугольник со скругленными углами 5"/>
          <p:cNvSpPr/>
          <p:nvPr/>
        </p:nvSpPr>
        <p:spPr>
          <a:xfrm rot="2744400">
            <a:off x="-279360" y="-25560"/>
            <a:ext cx="703080" cy="7027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7" name="Текст. поле 7"/>
          <p:cNvSpPr/>
          <p:nvPr/>
        </p:nvSpPr>
        <p:spPr>
          <a:xfrm>
            <a:off x="569160" y="1888920"/>
            <a:ext cx="4819680" cy="82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ru-RU" sz="4800" spc="-1" strike="noStrike">
                <a:solidFill>
                  <a:srgbClr val="f2f2f2"/>
                </a:solidFill>
                <a:latin typeface="Corbel"/>
                <a:ea typeface="DejaVu Sans"/>
              </a:rPr>
              <a:t>TITLE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388" name="Прямоугольник со скругленными углами 3"/>
          <p:cNvSpPr/>
          <p:nvPr/>
        </p:nvSpPr>
        <p:spPr>
          <a:xfrm rot="18679800">
            <a:off x="6781320" y="457920"/>
            <a:ext cx="6249240" cy="4664880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9" name="Прямоугольник со скругленными углами 5"/>
          <p:cNvSpPr/>
          <p:nvPr/>
        </p:nvSpPr>
        <p:spPr>
          <a:xfrm rot="2625600">
            <a:off x="6024960" y="4331880"/>
            <a:ext cx="466920" cy="46692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0" name="Прямоугольник 5"/>
          <p:cNvSpPr/>
          <p:nvPr/>
        </p:nvSpPr>
        <p:spPr>
          <a:xfrm>
            <a:off x="1640880" y="4592880"/>
            <a:ext cx="2994120" cy="26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91" name="Изображение 40"/>
          <p:cNvSpPr/>
          <p:nvPr/>
        </p:nvSpPr>
        <p:spPr>
          <a:xfrm>
            <a:off x="867240" y="3590280"/>
            <a:ext cx="252000" cy="252360"/>
          </a:xfrm>
          <a:prstGeom prst="ellipse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92" name="Рисунок 10" descr=""/>
          <p:cNvPicPr/>
          <p:nvPr/>
        </p:nvPicPr>
        <p:blipFill>
          <a:blip r:embed="rId2"/>
          <a:srcRect l="0" t="30398" r="0" b="28998"/>
          <a:stretch/>
        </p:blipFill>
        <p:spPr>
          <a:xfrm>
            <a:off x="351000" y="3793320"/>
            <a:ext cx="1284480" cy="1130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Прямоугольник со скругленными углами 5"/>
          <p:cNvSpPr/>
          <p:nvPr/>
        </p:nvSpPr>
        <p:spPr>
          <a:xfrm rot="2745600">
            <a:off x="8350200" y="-667800"/>
            <a:ext cx="1496880" cy="149688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Прямоугольник со скругленными углами 5"/>
          <p:cNvSpPr/>
          <p:nvPr/>
        </p:nvSpPr>
        <p:spPr>
          <a:xfrm rot="2745600">
            <a:off x="7634160" y="-321840"/>
            <a:ext cx="805680" cy="80604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" name="TextBox 8"/>
          <p:cNvSpPr/>
          <p:nvPr/>
        </p:nvSpPr>
        <p:spPr>
          <a:xfrm>
            <a:off x="586440" y="899640"/>
            <a:ext cx="7930440" cy="153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2" name="Прямоугольник 81"/>
          <p:cNvSpPr/>
          <p:nvPr/>
        </p:nvSpPr>
        <p:spPr>
          <a:xfrm>
            <a:off x="608040" y="2545560"/>
            <a:ext cx="3710880" cy="225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3" name="Прямоугольник 82"/>
          <p:cNvSpPr/>
          <p:nvPr/>
        </p:nvSpPr>
        <p:spPr>
          <a:xfrm>
            <a:off x="4806360" y="2545560"/>
            <a:ext cx="3710880" cy="225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4" name="TextBox 83"/>
          <p:cNvSpPr/>
          <p:nvPr/>
        </p:nvSpPr>
        <p:spPr>
          <a:xfrm>
            <a:off x="583200" y="450720"/>
            <a:ext cx="7196760" cy="510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Box 1"/>
          <p:cNvSpPr/>
          <p:nvPr/>
        </p:nvSpPr>
        <p:spPr>
          <a:xfrm>
            <a:off x="586440" y="1246680"/>
            <a:ext cx="4002840" cy="35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6" name="TextBox 2"/>
          <p:cNvSpPr/>
          <p:nvPr/>
        </p:nvSpPr>
        <p:spPr>
          <a:xfrm>
            <a:off x="559800" y="446040"/>
            <a:ext cx="4282200" cy="682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Прямоугольник со скругленными углами 1"/>
          <p:cNvSpPr/>
          <p:nvPr/>
        </p:nvSpPr>
        <p:spPr>
          <a:xfrm>
            <a:off x="5097600" y="360"/>
            <a:ext cx="4378320" cy="51426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8" name="Прямоугольник со скругленными углами 2"/>
          <p:cNvSpPr/>
          <p:nvPr/>
        </p:nvSpPr>
        <p:spPr>
          <a:xfrm rot="2744400">
            <a:off x="-279360" y="-25560"/>
            <a:ext cx="703080" cy="7027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Прямоугольник со скругленными углами 4"/>
          <p:cNvSpPr/>
          <p:nvPr/>
        </p:nvSpPr>
        <p:spPr>
          <a:xfrm rot="2625600">
            <a:off x="4861080" y="4145760"/>
            <a:ext cx="466920" cy="46692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Прямоугольник со скругленными углами 6"/>
          <p:cNvSpPr/>
          <p:nvPr/>
        </p:nvSpPr>
        <p:spPr>
          <a:xfrm rot="2744400">
            <a:off x="-348480" y="4538880"/>
            <a:ext cx="703080" cy="7027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Прямоугольник со скругленными углами 7"/>
          <p:cNvSpPr/>
          <p:nvPr/>
        </p:nvSpPr>
        <p:spPr>
          <a:xfrm rot="19228200">
            <a:off x="5845320" y="-2265120"/>
            <a:ext cx="4853880" cy="77248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92" name="Group 1"/>
          <p:cNvGrpSpPr/>
          <p:nvPr/>
        </p:nvGrpSpPr>
        <p:grpSpPr>
          <a:xfrm>
            <a:off x="4571640" y="828000"/>
            <a:ext cx="4466880" cy="3562920"/>
            <a:chOff x="4571640" y="828000"/>
            <a:chExt cx="4466880" cy="3562920"/>
          </a:xfrm>
        </p:grpSpPr>
        <p:pic>
          <p:nvPicPr>
            <p:cNvPr id="93" name="Изображение 1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6880" cy="35629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94" name="Прямоугольник со скругленными углами 8"/>
            <p:cNvSpPr/>
            <p:nvPr/>
          </p:nvSpPr>
          <p:spPr>
            <a:xfrm rot="16200000">
              <a:off x="5962680" y="1160280"/>
              <a:ext cx="1735920" cy="27698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95" name="TextBox 3"/>
          <p:cNvSpPr/>
          <p:nvPr/>
        </p:nvSpPr>
        <p:spPr>
          <a:xfrm>
            <a:off x="586440" y="1246680"/>
            <a:ext cx="4002840" cy="35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6" name="Прямоугольник 1"/>
          <p:cNvSpPr/>
          <p:nvPr/>
        </p:nvSpPr>
        <p:spPr>
          <a:xfrm>
            <a:off x="5446080" y="1672200"/>
            <a:ext cx="2778840" cy="173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7" name="TextBox 4"/>
          <p:cNvSpPr/>
          <p:nvPr/>
        </p:nvSpPr>
        <p:spPr>
          <a:xfrm>
            <a:off x="586440" y="453960"/>
            <a:ext cx="3695400" cy="85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Box 5"/>
          <p:cNvSpPr/>
          <p:nvPr/>
        </p:nvSpPr>
        <p:spPr>
          <a:xfrm>
            <a:off x="4222080" y="1246680"/>
            <a:ext cx="4113720" cy="35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9" name="Прямоугольник со скругленными углами 9"/>
          <p:cNvSpPr/>
          <p:nvPr/>
        </p:nvSpPr>
        <p:spPr>
          <a:xfrm rot="16200000">
            <a:off x="-2181600" y="1734840"/>
            <a:ext cx="5142600" cy="168264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Прямоугольник со скругленными углами 10"/>
          <p:cNvSpPr/>
          <p:nvPr/>
        </p:nvSpPr>
        <p:spPr>
          <a:xfrm rot="2745000">
            <a:off x="8575200" y="102600"/>
            <a:ext cx="1131120" cy="11307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Прямоугольник со скругленными углами 11"/>
          <p:cNvSpPr/>
          <p:nvPr/>
        </p:nvSpPr>
        <p:spPr>
          <a:xfrm rot="16200000">
            <a:off x="614880" y="920160"/>
            <a:ext cx="3230640" cy="33123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2" name="TextBox 7"/>
          <p:cNvSpPr/>
          <p:nvPr/>
        </p:nvSpPr>
        <p:spPr>
          <a:xfrm>
            <a:off x="4214160" y="456120"/>
            <a:ext cx="4110480" cy="85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1058</TotalTime>
  <Application>LibreOffice/7.3.7.2$Linux_X86_64 LibreOffice_project/30$Build-2</Application>
  <AppVersion>15.0000</AppVersion>
  <Words>38</Words>
  <Paragraphs>29</Paragraphs>
  <Company>Mobile Systems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2023-11-12T09:31:50Z</dcterms:created>
  <dc:creator/>
  <dc:description/>
  <dc:language>en-US</dc:language>
  <cp:lastModifiedBy/>
  <dcterms:modified xsi:type="dcterms:W3CDTF">2024-08-28T11:34:36Z</dcterms:modified>
  <cp:revision>61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7</vt:i4>
  </property>
  <property fmtid="{D5CDD505-2E9C-101B-9397-08002B2CF9AE}" pid="3" name="PresentationFormat">
    <vt:lpwstr>Широкоэкранный</vt:lpwstr>
  </property>
  <property fmtid="{D5CDD505-2E9C-101B-9397-08002B2CF9AE}" pid="4" name="Slides">
    <vt:i4>7</vt:i4>
  </property>
</Properties>
</file>