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25ACBC5-B507-402B-9C7B-3475CF8279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45377D-B603-427C-A8D0-C96C78E7F0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152903-6A89-494E-9694-E8220EFF6C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81EE6B-7BE0-4037-940C-40756F9A4D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010392-235F-46AD-9DBD-891B292CF1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DBF568-A70C-447F-9C46-A1021A3E35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D3B06C-0051-4FEB-98CA-963F04C47A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B85FB6-D1B0-4C0D-8C96-4E50E6314B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6BA352-C8D1-4E7A-B1FD-3FD86431F2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640860-D6E2-4C00-B39E-42E28C5404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CEA30A-920E-46FE-9089-04BB6A1462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9566C6-4938-4697-8382-E662AC507F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EB4392-568C-4446-B614-5FF25A9DFD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5A93B3-3CBA-459F-AB5C-9A90AF6D90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6EE8A-3844-40F5-9A93-E604254A30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D34D81-141B-41AA-873F-7CE881E29B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1CB859-8D93-4595-9827-4E9C8E0091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D43324-349A-4830-8289-A2DF68B617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388C3-A356-4730-B4F9-0AFC207E81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94F3CC-4681-4BC9-9A4D-342E3DFA0B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8E4EAF-7067-4D5B-BC44-F3DD68AC5F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4C6E70-2B73-405D-9448-FCD7C8C92B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DE511E-ED31-4D61-B4AA-0773B20883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376A72-8951-47E9-BCB2-A5FA659A37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74004B-0128-4984-9C7B-3FA9D4DE7D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F58F70-B98F-42DE-965A-08B6B4DFEF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1D08B8-5393-40F3-BCB4-00BABDE08D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E5232C-94C1-45D3-8116-0404C42606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97D9CE-850B-4F4C-B265-1BC93E27D4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76347F-034C-41EF-B040-32735C76CE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4C6EC5-81B8-4DFF-8406-B4CCA99F87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D43C9E-6363-400D-A6ED-81BB007D98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AE790B-9447-4A16-B03E-DDCFC8B7C5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AD2729-8DE0-454C-997E-B176FDD3F5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F4854-B509-4FE8-9312-39C065F82D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633806-13F6-4F7A-9E4F-692ECAA6FD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4B3934-EC0E-433C-B59C-143DDBDE40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EA8C45-A273-416E-935E-E072435EC3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484BC6-D6CD-4839-9710-582C8F49A6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D3633-349C-4AFF-B408-17B2098ED9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60A558-4BFF-495F-92DE-7FA51CE5B7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601BD1-1FCB-413D-AF6D-277EF74EAF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36EC96-0D48-4ACD-9E35-09F2BAEE84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7490AF-19C1-45A0-A61D-4DD62396E8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A7DF72-BFF8-446E-99DD-6CE6C296C6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A36C0E-F8A8-48E8-B941-95B21F7ADF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C63108-5412-4D38-8807-76B47466E9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1FAA58-4298-47D9-83D7-C7DF6F1FDC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D16D99-12C5-418A-A91D-82F5A9A5B7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0F0281-64BF-446E-B9EC-B89ACCDC5B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17912B-6D9D-4B6D-9D0E-E6B908A985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7C807A-6CF0-4C24-963D-2E055B856C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CA5B08-7F3D-4018-B4C0-1964C1AE45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AD425A-8458-46FA-ABEE-71F9392E4B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1E4CAF-F3B6-4773-8579-03F9AF54D5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519E6-1832-4DFE-A1B0-83D7BDE7D4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22EF87-5007-44DD-8F76-AC96BA1379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0D449-5DBE-4E5C-877F-A62A7A61BD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C0794E-EEA3-4114-86CD-66A919291A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45AEF-8E00-44DA-B22A-9ECE0B5C22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BC2F23-485B-4DAB-A1FB-788612720E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892FFC-E37C-4216-83E5-E340131393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21BD4E-859A-4D90-9B0B-29FE129B80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6E6E3-D07A-4270-B9E4-F68956A6A4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9FDA90-A050-4747-89C0-9B2629BFEE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51D7EB-5E50-4B67-AA84-6D8007503B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09782-9268-40CD-BDD8-2043EB329E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674D46-62D2-4CD2-B1C8-9B0D4D9046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9D339B-784A-47B4-92B4-3FD8ADE23FE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93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2024-08-28T11:34:50Z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