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AF52089-76FB-441E-B3C9-CAB580E218F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4C33E0-A408-4A45-A25D-A0BE2674712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D56A0C-7C25-4C20-AE8F-BE75C65A3A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537BC-8171-4C06-927E-2DDCDACA233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F7398F-B729-4096-85A2-4C10C30ED3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21301F-7BCD-4B86-ABF5-76F276B2AC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5ED4C4-ED32-40C1-AEC7-A6370301F1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6356ECA-C3AC-4898-9D07-BEEE26F7E2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0F1D2E-75A9-4A70-9F18-6B3CD62F7D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AFF705-A2B5-48C3-B773-DAC3BFF7FC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F9FFA1-AB3A-45B4-A2A4-1F5A0C1369A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CB6145-5F3D-4740-8DA4-8B3AEE953D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AD9BBE-69DC-4B91-AD96-6353B08B0E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201B26-26FE-4D12-BF1D-FA0FB8B25E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511C67-F42A-4B90-9C00-2F14D7D5FE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EE04FC-F1A3-42FD-8D56-ECA13BCCBC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A3A99E-8921-4FEA-AC23-08BF4503D8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6D7F869-5241-42ED-849C-A8FEAB1CC3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ACB5FE-9A05-4A43-AC64-798A75EBD5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3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831506-ADCA-4C2B-9490-EADFB8C299C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B6FD87-3E81-4810-A00F-1CC53AE953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9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174A84-9A28-4C6D-B2BB-106197DA85D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F972D5-9E51-44D6-914A-038703E0C0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379B76-5D57-48D7-99BE-9403308CC5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6601C6-A63C-438B-9F11-CCAB905978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140F9C-2361-4C1A-9A33-D660AE99BE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3A372A-5CE1-4D63-A2BF-E46EDDAB6AD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9EFDF9-1D73-4DAD-96C3-3EC9177438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DBD87D-4072-4761-BD54-78E6B6E031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BEC507-99E4-4898-B360-F220DACF0D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98E95F0-423A-490F-9EA4-53CD2DB1C31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76722B-7B8B-4A65-9D2F-B10F767201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A5C97B-9DD8-4719-BA2A-EAE72C1337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E38595-B505-48C0-8CB8-6FDEC99B2F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A96A3F-62D7-47D7-BB60-66C31C4918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6B65A0-09A7-49D7-9025-F1EA407CA0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8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997BE6-D083-4BAA-A1E8-E6A195DA96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46109CC-9743-4DFF-B811-6267D4E763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C02F86-02F0-4B20-AFE8-377F99D66DB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7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0B5DBBB-1183-45B1-908F-69E68CEF92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358CB9-296B-4561-96E9-C2FCADA0F2B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3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03DBD9-7A1F-4B60-B84E-50DEBB690AA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5325AC-19A4-4496-A5B0-CCFA8370894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CD5D21-4778-440F-9D53-299CE03D7B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2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9C4CAB-503B-4F41-BB4D-578B767D2C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3EBE93-5BAE-4FC1-82C2-E71B639955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7CFEF1-B30D-4CDF-BB58-E48A001F85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5C44C3-43B4-493E-9C8D-2C859B3F1C5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1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6FF7F4-6B48-444D-928E-E20A41B0B34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2D205A-F5BA-4CB8-A016-CD180C94FEE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053CB2-BF2E-4462-9AA5-3D56ED2BD6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1203F8-D744-44A6-A7F2-29370BDEB95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C6CF80-A662-416B-B64B-8B3A87CBA7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29DB1F-0519-491A-B031-0B5EFEA280E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E616D2-8CC9-4061-80F0-B224F3E91E7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D7A3D2-4919-41BC-858A-2215F2F7E21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0120" cy="34232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0640" cy="410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6040" cy="45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7A0B50-73D9-4276-84A5-4FA52E0112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D2980C-CEF2-42DA-962A-E240E5C66F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A82C9F-0014-4B7C-BBDE-4E9E1E0A7C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F0B2A1-AB95-4C57-821B-5231DF6DA9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9CED6E-7EF3-479E-A286-3E1AAB3AB47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F4B651-AE3F-4B2E-98F5-F26900FF40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220B82-D324-45D7-A7DF-866C64F3FB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53489B-1586-4996-8E74-AF00DB2D8F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6D04A4-F9A5-4080-A7DA-F7F78A47AA5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3A89BA-8B5E-4E9F-91B6-9957F038B0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418728-B316-401A-8D71-4007C997A7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FC54C8-6118-4AAF-AC09-E1E3D41048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92D96B-C872-433A-844F-4F2571A366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088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526B0F-10C4-4932-A5AB-48E04FCD47F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2360" cy="2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720" y="948600"/>
            <a:ext cx="493848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6560" cy="2865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956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4240" cy="77252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948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28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5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Текст. поле 7"/>
          <p:cNvSpPr/>
          <p:nvPr/>
        </p:nvSpPr>
        <p:spPr>
          <a:xfrm>
            <a:off x="569160" y="1888920"/>
            <a:ext cx="48196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401" name="Прямоугольник со скругленными углами 3"/>
          <p:cNvSpPr/>
          <p:nvPr/>
        </p:nvSpPr>
        <p:spPr>
          <a:xfrm rot="18679800">
            <a:off x="6781320" y="457920"/>
            <a:ext cx="6249240" cy="46648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оугольник со скругленными углами 5"/>
          <p:cNvSpPr/>
          <p:nvPr/>
        </p:nvSpPr>
        <p:spPr>
          <a:xfrm rot="2625600">
            <a:off x="6024960" y="4331880"/>
            <a:ext cx="466920" cy="4669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оугольник 5"/>
          <p:cNvSpPr/>
          <p:nvPr/>
        </p:nvSpPr>
        <p:spPr>
          <a:xfrm>
            <a:off x="1640880" y="4592880"/>
            <a:ext cx="29941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4" name="Изображение 40"/>
          <p:cNvSpPr/>
          <p:nvPr/>
        </p:nvSpPr>
        <p:spPr>
          <a:xfrm>
            <a:off x="867240" y="3590280"/>
            <a:ext cx="252000" cy="2523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05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4480" cy="113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800"/>
            <a:ext cx="1496880" cy="14968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840"/>
            <a:ext cx="805680" cy="8060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0440" cy="153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0880" cy="22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6760" cy="51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2200" cy="6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8320" cy="51426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9360" y="-2556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5760"/>
            <a:ext cx="466920" cy="4669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8480" y="4538880"/>
            <a:ext cx="703080" cy="7027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5320" y="-2265120"/>
            <a:ext cx="4853880" cy="77248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6880" cy="3562920"/>
            <a:chOff x="4571640" y="828000"/>
            <a:chExt cx="4466880" cy="35629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6880" cy="35629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0280"/>
              <a:ext cx="1735920" cy="27698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284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8840" cy="173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540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3720" cy="359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4840"/>
            <a:ext cx="5142600" cy="16826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2600"/>
            <a:ext cx="1131120" cy="11307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0160"/>
            <a:ext cx="3230640" cy="33123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048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1059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2024-08-28T11:35:05Z</dcterms:modified>
  <cp:revision>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