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_rels/notesSlide3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52.xml.rels" ContentType="application/vnd.openxmlformats-package.relationships+xml"/>
  <Override PartName="/ppt/slides/_rels/slide58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57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50.xml.rels" ContentType="application/vnd.openxmlformats-package.relationships+xml"/>
  <Override PartName="/ppt/slides/_rels/slide34.xml.rels" ContentType="application/vnd.openxmlformats-package.relationships+xml"/>
  <Override PartName="/ppt/slides/_rels/slide49.xml.rels" ContentType="application/vnd.openxmlformats-package.relationships+xml"/>
  <Override PartName="/ppt/slides/_rels/slide41.xml.rels" ContentType="application/vnd.openxmlformats-package.relationships+xml"/>
  <Override PartName="/ppt/slides/_rels/slide56.xml.rels" ContentType="application/vnd.openxmlformats-package.relationships+xml"/>
  <Override PartName="/ppt/slides/_rels/slide6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4E22E42-5B9D-4058-A4F8-92A187EE0AA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375760-C00B-4C7B-AF5D-D48845C1A7E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D1C426-9EBC-40B7-AEAC-635FF8CA32B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1EAE93-D198-4B2E-B4BC-4DDEA9B6660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B88717-1180-4EF6-B1A7-B8F1E4CEBEC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02762CF-F090-4658-94CD-E85CCE53F6F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8A33DB-B464-4F58-9FCE-DD7C2C919B4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8F8F84-9B45-4576-80BD-AE7676DF750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FAC8C1-2088-4732-B2BF-6798610C091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2091B8-67B5-439B-AA32-8913BE49B18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93C148-E1FF-4918-BB63-EF8F06497C8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6022BB-2F45-453F-9B3F-3B9183436CC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6F4959-790E-4897-B7AE-ED920A174CC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610665-AB09-4743-ACA0-4DBC0865965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E3F634-1D41-4E25-B884-8AB194C32EA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ED5D5D-BEAD-4518-A749-34DEC87BBAA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F3C107-B28F-4CCB-96AE-F75FE135CB0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B8306F-D128-4F00-A08A-1F91EA380B6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F54A94-7877-42B2-BFCA-315B7F4F566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4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4935CA-12BD-489F-92B8-A8B10AEB9A9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7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858872-F0EE-4041-8ECA-C94155E709D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DBDFAC-E647-49EA-860E-D9CAEE73C38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74C26F-7F7B-4514-9588-58201053EC5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58DDF7-9242-4F2B-B665-B37598B6D6D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C55FF8-25EC-4E5B-BAE2-BD5A1580B7F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9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1B1FC1-C28B-4486-BB77-FDC5A5E7036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C11E55-1725-4DEA-A3E9-F63F6D385F5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C9F928-0616-4FD6-BAEE-1674EF45B48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8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AA450D-6248-4EF5-8703-E4BA85FBCF1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152329-6A9D-48AD-8FEF-3A2232182F0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4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3C779C-F2A0-44B4-A67B-F9621052100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6F3C4B-8BB2-4AA0-B78D-B91312515AB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3EC0BD-D91F-4F36-A216-041D0888C6D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3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132582-3228-471F-AF5B-1F0D03E5672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FD2C6B-44F8-4EFA-B089-AC04C6D7AA7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7A1366-A217-40D2-8B30-F296ECB8B86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9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4FE8EA-BE06-4E0A-A8D1-E4FFB35E42C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2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8D6554-FC8D-4C99-954A-8BC5E206164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5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11A625-3346-4D89-8005-347386FFC57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97B43C-0E11-4B5A-AF7C-FC356C6E805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1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70A0C1-25F0-4BC0-9A1C-3AEEE08F35C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4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2A76AB-5819-4204-83AC-ECD19961159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38809B-480C-4CB9-9E69-8E34E8EA00B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26E606-EFBB-4720-AE66-65C9A7C17B5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BDCAF1-E752-488B-B752-C4CDB190494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BFF37E-BF72-43CE-BE1F-5FE16C3A5F6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EDFCC3-9388-4DFA-B6E7-D5356C415D8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9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8790E3-AAB8-4D51-A80F-94512D76E3F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2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56ADB3-BEAC-4C9C-A655-98FBD3F8715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95A869-5F34-49E7-A09C-7BE270FC215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8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598FE1-E08E-4AA3-97B0-D164988E15A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1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C36167-1060-40DC-8A35-52FBF33947D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704E5D-BAAB-4647-997D-EE7FC3EEEAC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7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2C512D-B7A2-4C00-82A6-50A85D678FB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071C26-911C-40D7-9FEB-8B26B7D07DA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5E6A63-975B-48AD-9E19-7F322B750A1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288D06-10FE-4E8B-9EED-01B86DAD874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2F9F21-1923-4B32-9D6E-F67F79FEA79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22A26F-F10A-419D-AB16-D99C8080768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D817AF-2CDF-4EF5-AEB7-2F38C37678F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186AA6-8431-4158-9D34-11412C7D10A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17AECC-9A6C-4EB9-8738-39D85CF7535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BF8FD8-196C-4C88-9736-E54E0A12EE2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629B22-4234-4263-8443-E0E56740261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C77846-81D9-4CB8-960C-639C89D8F9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50C4AD-98E0-4E0A-9F41-5B41099CDC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5A1B8D-1F35-4BE0-956F-32B3619F601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2DDE96-221F-4B58-A0E0-F071AD48B86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1B01C3-FA2A-4F2F-AAD7-6F4B2DFD04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C32BBD-A7F9-4E83-8361-94519DCC65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A04DDA-E66D-4569-A027-412DC614A7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0520" cy="26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2000" cy="26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232C8F-EA3F-49BA-86AD-6E4DDC0194C3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57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2000" cy="26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1880"/>
            <a:ext cx="466560" cy="4665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2360" y="948600"/>
            <a:ext cx="4938120" cy="46645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3760" cy="26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6200" cy="28620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9200" cy="188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3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91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24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50200" y="-667800"/>
            <a:ext cx="1496520" cy="14965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1480"/>
            <a:ext cx="805320" cy="8056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0080" cy="15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640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184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7960" cy="5142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5760"/>
            <a:ext cx="466560" cy="4665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8120" y="453852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4960" y="-226476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8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50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336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5200"/>
            <a:ext cx="5142240" cy="16822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2240"/>
            <a:ext cx="1130760" cy="1130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20520"/>
            <a:ext cx="3230280" cy="3312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012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3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91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24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50200" y="-667800"/>
            <a:ext cx="1496520" cy="14965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1480"/>
            <a:ext cx="805320" cy="8056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0080" cy="15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640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184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7960" cy="5142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5760"/>
            <a:ext cx="466560" cy="4665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8120" y="453852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4960" y="-226476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8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50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336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5200"/>
            <a:ext cx="5142240" cy="16822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2240"/>
            <a:ext cx="1130760" cy="1130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20520"/>
            <a:ext cx="3230280" cy="3312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012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184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7960" cy="5142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5760"/>
            <a:ext cx="466560" cy="4665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3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91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24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50200" y="-667800"/>
            <a:ext cx="1496520" cy="14965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1480"/>
            <a:ext cx="805320" cy="8056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0080" cy="15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640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184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7960" cy="5142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5760"/>
            <a:ext cx="466560" cy="4665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8120" y="453852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4960" y="-226476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8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50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336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5200"/>
            <a:ext cx="5142240" cy="16822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2240"/>
            <a:ext cx="1130760" cy="1130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20520"/>
            <a:ext cx="3230280" cy="3312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012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3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91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24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50200" y="-667800"/>
            <a:ext cx="1496520" cy="14965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1480"/>
            <a:ext cx="805320" cy="8056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0080" cy="15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640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184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7960" cy="5142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5760"/>
            <a:ext cx="466560" cy="4665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8120" y="453852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4960" y="-226476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8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50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336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5200"/>
            <a:ext cx="5142240" cy="16822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2240"/>
            <a:ext cx="1130760" cy="1130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20520"/>
            <a:ext cx="3230280" cy="3312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1012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8120" y="453852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4960" y="-226476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8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50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3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91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24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50200" y="-667800"/>
            <a:ext cx="1496520" cy="14965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1480"/>
            <a:ext cx="805320" cy="8056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30080" cy="15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640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184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7960" cy="5142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5760"/>
            <a:ext cx="466560" cy="4665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8120" y="453852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4960" y="-226476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8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50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336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5200"/>
            <a:ext cx="5142240" cy="16822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2240"/>
            <a:ext cx="1130760" cy="1130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20520"/>
            <a:ext cx="3230280" cy="3312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1012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93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91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24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50200" y="-667800"/>
            <a:ext cx="1496520" cy="14965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1480"/>
            <a:ext cx="805320" cy="8056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30080" cy="15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640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184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7960" cy="5142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5760"/>
            <a:ext cx="466560" cy="4665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8120" y="453852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4960" y="-226476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8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50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336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5200"/>
            <a:ext cx="5142240" cy="16822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2240"/>
            <a:ext cx="1130760" cy="1130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20520"/>
            <a:ext cx="3230280" cy="3312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1012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336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5200"/>
            <a:ext cx="5142240" cy="16822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2240"/>
            <a:ext cx="1130760" cy="1130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20520"/>
            <a:ext cx="3230280" cy="3312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012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93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91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624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50200" y="-667800"/>
            <a:ext cx="1496520" cy="14965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1480"/>
            <a:ext cx="805320" cy="8056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30080" cy="15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640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8184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7960" cy="5142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5760"/>
            <a:ext cx="466560" cy="4665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8120" y="453852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4960" y="-226476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8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50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1336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5200"/>
            <a:ext cx="5142240" cy="16822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2240"/>
            <a:ext cx="1130760" cy="1130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20520"/>
            <a:ext cx="3230280" cy="3312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1012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93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91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624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50200" y="-667800"/>
            <a:ext cx="1496520" cy="14965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1480"/>
            <a:ext cx="805320" cy="8056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30080" cy="15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640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8184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7960" cy="5142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5760"/>
            <a:ext cx="466560" cy="4665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118"/>
          <p:cNvSpPr/>
          <p:nvPr/>
        </p:nvSpPr>
        <p:spPr>
          <a:xfrm rot="2744400">
            <a:off x="-348120" y="453852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Прямоугольник со скругленными углами 119"/>
          <p:cNvSpPr/>
          <p:nvPr/>
        </p:nvSpPr>
        <p:spPr>
          <a:xfrm rot="19228200">
            <a:off x="5844960" y="-226476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 18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349" name="Изображение 1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" name="Прямоугольник со скругленными углами 120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1" name="TextBox 92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Прямоугольник 35"/>
          <p:cNvSpPr/>
          <p:nvPr/>
        </p:nvSpPr>
        <p:spPr>
          <a:xfrm>
            <a:off x="5446080" y="1672200"/>
            <a:ext cx="2778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93"/>
          <p:cNvSpPr/>
          <p:nvPr/>
        </p:nvSpPr>
        <p:spPr>
          <a:xfrm>
            <a:off x="586440" y="453960"/>
            <a:ext cx="36950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94"/>
          <p:cNvSpPr/>
          <p:nvPr/>
        </p:nvSpPr>
        <p:spPr>
          <a:xfrm>
            <a:off x="4222080" y="1246680"/>
            <a:ext cx="411336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Прямоугольник со скругленными углами 121"/>
          <p:cNvSpPr/>
          <p:nvPr/>
        </p:nvSpPr>
        <p:spPr>
          <a:xfrm rot="16200000">
            <a:off x="-2181600" y="1735200"/>
            <a:ext cx="5142240" cy="16822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122"/>
          <p:cNvSpPr/>
          <p:nvPr/>
        </p:nvSpPr>
        <p:spPr>
          <a:xfrm rot="2745000">
            <a:off x="8575200" y="102240"/>
            <a:ext cx="1130760" cy="1130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Прямоугольник со скругленными углами 123"/>
          <p:cNvSpPr/>
          <p:nvPr/>
        </p:nvSpPr>
        <p:spPr>
          <a:xfrm rot="16200000">
            <a:off x="614880" y="920520"/>
            <a:ext cx="3230280" cy="3312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TextBox 95"/>
          <p:cNvSpPr/>
          <p:nvPr/>
        </p:nvSpPr>
        <p:spPr>
          <a:xfrm>
            <a:off x="4214160" y="456120"/>
            <a:ext cx="411012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3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91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24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Прямоугольник со скругленными углами 124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Прямоугольник со скругленными углами 125"/>
          <p:cNvSpPr/>
          <p:nvPr/>
        </p:nvSpPr>
        <p:spPr>
          <a:xfrm rot="2332200">
            <a:off x="6009120" y="-3193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1" name="Group 19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362" name="Изображение 1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3" name="Прямоугольник со скругленными углами 126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64" name="Прямоугольник 36"/>
          <p:cNvSpPr/>
          <p:nvPr/>
        </p:nvSpPr>
        <p:spPr>
          <a:xfrm>
            <a:off x="5446080" y="1672200"/>
            <a:ext cx="27691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TextBox 96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TextBox 97"/>
          <p:cNvSpPr/>
          <p:nvPr/>
        </p:nvSpPr>
        <p:spPr>
          <a:xfrm>
            <a:off x="586440" y="453960"/>
            <a:ext cx="47624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Прямоугольник со скругленными углами 127"/>
          <p:cNvSpPr/>
          <p:nvPr/>
        </p:nvSpPr>
        <p:spPr>
          <a:xfrm rot="2745600">
            <a:off x="8350200" y="-667800"/>
            <a:ext cx="1496520" cy="14965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Прямоугольник со скругленными углами 128"/>
          <p:cNvSpPr/>
          <p:nvPr/>
        </p:nvSpPr>
        <p:spPr>
          <a:xfrm rot="2745600">
            <a:off x="7634160" y="-321480"/>
            <a:ext cx="805320" cy="8056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TextBox 98"/>
          <p:cNvSpPr/>
          <p:nvPr/>
        </p:nvSpPr>
        <p:spPr>
          <a:xfrm>
            <a:off x="586440" y="899640"/>
            <a:ext cx="7930080" cy="15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37"/>
          <p:cNvSpPr/>
          <p:nvPr/>
        </p:nvSpPr>
        <p:spPr>
          <a:xfrm>
            <a:off x="60804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Прямоугольник 38"/>
          <p:cNvSpPr/>
          <p:nvPr/>
        </p:nvSpPr>
        <p:spPr>
          <a:xfrm>
            <a:off x="480636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TextBox 99"/>
          <p:cNvSpPr/>
          <p:nvPr/>
        </p:nvSpPr>
        <p:spPr>
          <a:xfrm>
            <a:off x="583200" y="450720"/>
            <a:ext cx="719640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Box 100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TextBox 101"/>
          <p:cNvSpPr/>
          <p:nvPr/>
        </p:nvSpPr>
        <p:spPr>
          <a:xfrm>
            <a:off x="559800" y="446040"/>
            <a:ext cx="428184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5" name="Прямоугольник со скругленными углами 129"/>
          <p:cNvSpPr/>
          <p:nvPr/>
        </p:nvSpPr>
        <p:spPr>
          <a:xfrm>
            <a:off x="5097600" y="360"/>
            <a:ext cx="4377960" cy="5142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Прямоугольник со скругленными углами 130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Прямоугольник со скругленными углами 131"/>
          <p:cNvSpPr/>
          <p:nvPr/>
        </p:nvSpPr>
        <p:spPr>
          <a:xfrm rot="2625600">
            <a:off x="4861080" y="4145760"/>
            <a:ext cx="466560" cy="4665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со скругленными углами 132"/>
          <p:cNvSpPr/>
          <p:nvPr/>
        </p:nvSpPr>
        <p:spPr>
          <a:xfrm rot="2744400">
            <a:off x="-348120" y="453852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Прямоугольник со скругленными углами 133"/>
          <p:cNvSpPr/>
          <p:nvPr/>
        </p:nvSpPr>
        <p:spPr>
          <a:xfrm rot="19228200">
            <a:off x="5844960" y="-226476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0" name="Group 20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381" name="Изображение 2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2" name="Прямоугольник со скругленными углами 134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83" name="TextBox 102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Прямоугольник 39"/>
          <p:cNvSpPr/>
          <p:nvPr/>
        </p:nvSpPr>
        <p:spPr>
          <a:xfrm>
            <a:off x="5446080" y="1672200"/>
            <a:ext cx="2778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TextBox 103"/>
          <p:cNvSpPr/>
          <p:nvPr/>
        </p:nvSpPr>
        <p:spPr>
          <a:xfrm>
            <a:off x="586440" y="453960"/>
            <a:ext cx="36950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104"/>
          <p:cNvSpPr/>
          <p:nvPr/>
        </p:nvSpPr>
        <p:spPr>
          <a:xfrm>
            <a:off x="4222080" y="1246680"/>
            <a:ext cx="411336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Прямоугольник со скругленными углами 135"/>
          <p:cNvSpPr/>
          <p:nvPr/>
        </p:nvSpPr>
        <p:spPr>
          <a:xfrm rot="16200000">
            <a:off x="-2181600" y="1735200"/>
            <a:ext cx="5142240" cy="16822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Прямоугольник со скругленными углами 136"/>
          <p:cNvSpPr/>
          <p:nvPr/>
        </p:nvSpPr>
        <p:spPr>
          <a:xfrm rot="2745000">
            <a:off x="8575200" y="102240"/>
            <a:ext cx="1130760" cy="1130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Прямоугольник со скругленными углами 137"/>
          <p:cNvSpPr/>
          <p:nvPr/>
        </p:nvSpPr>
        <p:spPr>
          <a:xfrm rot="16200000">
            <a:off x="614880" y="920520"/>
            <a:ext cx="3230280" cy="3312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TextBox 105"/>
          <p:cNvSpPr/>
          <p:nvPr/>
        </p:nvSpPr>
        <p:spPr>
          <a:xfrm>
            <a:off x="4214160" y="456120"/>
            <a:ext cx="411012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Прямоугольник со скругленными углами 138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Прямоугольник со скругленными углами 139"/>
          <p:cNvSpPr/>
          <p:nvPr/>
        </p:nvSpPr>
        <p:spPr>
          <a:xfrm rot="2332200">
            <a:off x="6009120" y="-3193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3" name="Group 21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394" name="Изображение 2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5" name="Прямоугольник со скругленными углами 140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96" name="Прямоугольник 40"/>
          <p:cNvSpPr/>
          <p:nvPr/>
        </p:nvSpPr>
        <p:spPr>
          <a:xfrm>
            <a:off x="5446080" y="1672200"/>
            <a:ext cx="27691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106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TextBox 107"/>
          <p:cNvSpPr/>
          <p:nvPr/>
        </p:nvSpPr>
        <p:spPr>
          <a:xfrm>
            <a:off x="586440" y="453960"/>
            <a:ext cx="47624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Прямоугольник со скругленными углами 141"/>
          <p:cNvSpPr/>
          <p:nvPr/>
        </p:nvSpPr>
        <p:spPr>
          <a:xfrm rot="2745600">
            <a:off x="8350200" y="-667800"/>
            <a:ext cx="1496520" cy="14965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142"/>
          <p:cNvSpPr/>
          <p:nvPr/>
        </p:nvSpPr>
        <p:spPr>
          <a:xfrm rot="2745600">
            <a:off x="7634160" y="-321480"/>
            <a:ext cx="805320" cy="8056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TextBox 108"/>
          <p:cNvSpPr/>
          <p:nvPr/>
        </p:nvSpPr>
        <p:spPr>
          <a:xfrm>
            <a:off x="586440" y="899640"/>
            <a:ext cx="7930080" cy="15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Прямоугольник 41"/>
          <p:cNvSpPr/>
          <p:nvPr/>
        </p:nvSpPr>
        <p:spPr>
          <a:xfrm>
            <a:off x="60804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Прямоугольник 42"/>
          <p:cNvSpPr/>
          <p:nvPr/>
        </p:nvSpPr>
        <p:spPr>
          <a:xfrm>
            <a:off x="480636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TextBox 109"/>
          <p:cNvSpPr/>
          <p:nvPr/>
        </p:nvSpPr>
        <p:spPr>
          <a:xfrm>
            <a:off x="583200" y="450720"/>
            <a:ext cx="719640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Box 110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TextBox 111"/>
          <p:cNvSpPr/>
          <p:nvPr/>
        </p:nvSpPr>
        <p:spPr>
          <a:xfrm>
            <a:off x="559800" y="446040"/>
            <a:ext cx="428184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7" name="Прямоугольник со скругленными углами 143"/>
          <p:cNvSpPr/>
          <p:nvPr/>
        </p:nvSpPr>
        <p:spPr>
          <a:xfrm>
            <a:off x="5097600" y="360"/>
            <a:ext cx="4377960" cy="5142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Прямоугольник со скругленными углами 144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оугольник со скругленными углами 145"/>
          <p:cNvSpPr/>
          <p:nvPr/>
        </p:nvSpPr>
        <p:spPr>
          <a:xfrm rot="2625600">
            <a:off x="4861080" y="4145760"/>
            <a:ext cx="466560" cy="4665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Прямоугольник со скругленными углами 5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Текст. поле 7"/>
          <p:cNvSpPr/>
          <p:nvPr/>
        </p:nvSpPr>
        <p:spPr>
          <a:xfrm>
            <a:off x="569160" y="1888920"/>
            <a:ext cx="481932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12" name="Прямоугольник со скругленными углами 3"/>
          <p:cNvSpPr/>
          <p:nvPr/>
        </p:nvSpPr>
        <p:spPr>
          <a:xfrm rot="18679800">
            <a:off x="6780960" y="457920"/>
            <a:ext cx="6248880" cy="46645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Прямоугольник со скругленными углами 5"/>
          <p:cNvSpPr/>
          <p:nvPr/>
        </p:nvSpPr>
        <p:spPr>
          <a:xfrm rot="2625600">
            <a:off x="6024960" y="4331880"/>
            <a:ext cx="466560" cy="4665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Прямоугольник 5"/>
          <p:cNvSpPr/>
          <p:nvPr/>
        </p:nvSpPr>
        <p:spPr>
          <a:xfrm>
            <a:off x="1640880" y="4592880"/>
            <a:ext cx="2993760" cy="26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5" name="Изображение 40"/>
          <p:cNvSpPr/>
          <p:nvPr/>
        </p:nvSpPr>
        <p:spPr>
          <a:xfrm>
            <a:off x="867240" y="3590280"/>
            <a:ext cx="251640" cy="25200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16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4120" cy="112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50200" y="-667800"/>
            <a:ext cx="1496520" cy="14965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1480"/>
            <a:ext cx="805320" cy="8056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0080" cy="15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640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184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7960" cy="5142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5760"/>
            <a:ext cx="466560" cy="4665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8120" y="453852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4960" y="-226476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8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50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336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5200"/>
            <a:ext cx="5142240" cy="16822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2240"/>
            <a:ext cx="1130760" cy="1130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20520"/>
            <a:ext cx="3230280" cy="3312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012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2024-08-28T11:36:18Z</dcterms:modified>
  <cp:revision>65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