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C4BF493-F63F-4A11-B68D-6B8538F9AD4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2E9B65-ACCF-4A1F-ADFD-A5103A193E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3C43CE-A49D-4F5B-B260-4F36C4BF2C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898B1D-AAE1-4402-A7C8-4F2FB901F3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C0111A-9EF6-41B3-9696-EB15E62A5B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8FAE39-B241-4804-9671-D76712EF02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33876E-2BC6-4E3B-BB6E-AD6CE17CE3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100185-4FA2-4467-B738-D35244D29A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3A11EA-C987-40CE-ADAF-5E56586256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F669AC-4324-49CB-993E-7AADF3B912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86EB95-2328-4FC4-BAC4-A5FCA24379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0028E-8201-4F91-B39F-3595AACCE8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72B1F-8CCE-46D1-BB78-A352466DD9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6DF8EB-254F-4443-B6A3-8F1BAAEEA4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193F51-7196-433D-946C-B52DE7EE23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95796F-F3BA-4E94-B156-4BFB512CCD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DC135C-685B-470C-BFF9-2917C33FC8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30F578-3AE5-4505-82E4-09085CE5FA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473AE1-EB2E-49CE-9E4F-298CCE69DC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D86E69-9D62-4D0A-8F86-ED92BC916C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382183-6BF7-49BC-BED6-5D7E5752EF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F3A09-05B5-4547-BE91-DE2A59E722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1F0585-91A2-4119-AA03-4BEA0419CA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504C38-FBED-4183-AD8F-82633501E2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8029A3-0EC9-4D52-84B5-C7D3883F53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5FA82C-1E7F-490F-8235-8AC9C54D95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44BF6B-9CFC-4EAF-A1D4-0762B4FB92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CE03FE-88B2-41A9-A322-FF2CA480B0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3C581A-C8B4-4C4F-8EDF-273A4B3AB6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75C848-F6D8-44CC-8792-5DABC16947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E72B1C-8CC3-41E8-B700-45B40D89C2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39ECC6-6781-46F1-AD20-898B547533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1C618-628C-42D3-9613-FEFC038E5A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3CB8A7-88B4-4AB3-8AE9-1513A4714D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C6405D-01FF-46C9-B2C3-0CC9CB2844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8B6FEB-4D7A-4F1E-9236-372B2FDDDA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8F4765-9356-4E63-A0A8-503FA79864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3BD9C8-C8CD-4362-A853-BD9A39A752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74EE93-8446-43CB-942B-C519886E2A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54F03F-1237-4DBB-8859-7A35E808D5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B88AB1-FD77-4A4C-A8D8-4F6681D21E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DD5FA3-8335-475C-9EB6-4CF4702E49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15E270-7048-4121-912B-18AAAEDC31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AA5AFE-EB39-464D-90CB-C638DC14B8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C67E3C-984F-47EA-B0B6-5A4323C614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B35DBD-6407-4BEC-8FFE-D01C4A53D0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8C88C6-0977-4DD6-AD2A-2E6FF05DDA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BCA034-5DB3-48AE-ADB1-46350F2CDE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439C67-204E-4493-B32F-5454ECD2D2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319F03-8E7C-4708-990E-94AC74E3E2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1D723-EA24-4498-8935-D92BE8E9B7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BAE48E-0294-4475-9172-5ABCA62157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2D93CF-0CAD-4295-9949-BAA6B39574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CDACF8-45F2-4D08-9E78-4BB6429E12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BDBF4E-E77E-4624-8BDC-BB771F3161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0FF882-1448-4F8C-8BF5-B80730ED5E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481E34-5B35-4071-86AE-6AB5FF8B7D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094D61-8F61-46F7-AB08-F8915B1447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B0CE4C-7B45-41D6-A731-180643B19C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760" cy="342288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FE20A7-095B-49A5-BD09-75BB24A91E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A391AF-7BA0-48C8-A5C0-784022B7EB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1DD613-0CF9-4353-9D40-0A95482637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DD55F8-5AC0-4400-A847-605C3A8B458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959AC5-E588-40F7-9F68-B3B545FE32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0AB39B-9A74-4264-8ED4-E602D82942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57AB3-F942-4D29-B287-BFA1F065C4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127DE-AC8F-4DE4-8C70-1B9EFE4EBA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C86AF5-64CD-4AE7-B109-181F968ED9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47852E-4174-4098-9BAA-76A52A5335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069ABB-E564-4297-899D-8529A59D3B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BC784F-9C1F-4062-906F-E75EA74A86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97D681-3FAE-48CD-9024-C8A0E65211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00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E0A53B-39DA-4EF0-B830-0C51F2E82C4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00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560" cy="466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8120" cy="46645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7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200" cy="2862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200" cy="18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9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4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Прямоугольник со скругленными углами 5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Текст. поле 7"/>
          <p:cNvSpPr/>
          <p:nvPr/>
        </p:nvSpPr>
        <p:spPr>
          <a:xfrm>
            <a:off x="569160" y="1888920"/>
            <a:ext cx="48193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20" name="Прямоугольник со скругленными углами 3"/>
          <p:cNvSpPr/>
          <p:nvPr/>
        </p:nvSpPr>
        <p:spPr>
          <a:xfrm rot="18679800">
            <a:off x="6780960" y="457920"/>
            <a:ext cx="6248880" cy="46645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5"/>
          <p:cNvSpPr/>
          <p:nvPr/>
        </p:nvSpPr>
        <p:spPr>
          <a:xfrm rot="2625600">
            <a:off x="6024960" y="4331880"/>
            <a:ext cx="466560" cy="4665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5"/>
          <p:cNvSpPr/>
          <p:nvPr/>
        </p:nvSpPr>
        <p:spPr>
          <a:xfrm>
            <a:off x="1640880" y="4592880"/>
            <a:ext cx="299376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3" name="Изображение 40"/>
          <p:cNvSpPr/>
          <p:nvPr/>
        </p:nvSpPr>
        <p:spPr>
          <a:xfrm>
            <a:off x="867240" y="3590280"/>
            <a:ext cx="251640" cy="2520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120" cy="112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520" cy="14965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5320" cy="8056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080" cy="153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520" cy="22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40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840" cy="6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960" cy="51422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000" y="-2556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560" cy="4665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120" y="4538520"/>
            <a:ext cx="702720" cy="7023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960" y="-226476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520" cy="3562560"/>
            <a:chOff x="4571640" y="828000"/>
            <a:chExt cx="4466520" cy="35625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52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640"/>
              <a:ext cx="1735560" cy="27694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48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360" cy="35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200"/>
            <a:ext cx="5142240" cy="16822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760" cy="1130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520"/>
            <a:ext cx="3230280" cy="3312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1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2024-08-28T11:36:36Z</dcterms:modified>
  <cp:revision>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