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C67F7B-B74F-4693-9DB2-BFD3656CFB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940A16-85B8-41C3-8387-10CFCEE111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5F7C2-45EE-46E3-8BDB-2F4FF94FA6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B81ECD-33EB-440D-9FB8-8A072C8B8C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7E71B-69B5-4DC5-81EE-7B5B955DE5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649304-8EF5-402F-AB69-D550DE9E7F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B3853B-4DCC-4B13-89E8-8F260914B1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080AC2-BB8A-40AD-8B39-4ECE2A8E93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39911-191B-41C7-BA2C-4051104159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ACB240-23B2-43A7-AC42-727A14610B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C121D-8437-481C-A526-136EF0563A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3CC0B-EC91-4833-9296-2B8FE5B07E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B8BC3-40A5-45F6-B0E1-7779B38CA4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25B63B-B633-483A-BCE6-F6ED4035B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CAE2A-1CA4-42AF-B2BC-4725CD897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78508-578E-4715-8E7F-0CEE367FCD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1C0833-8305-4305-B027-A63ECAE5E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E19B8-C6AE-4029-BEB8-E6A6397AE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828FA-D175-4CC9-9CD0-40775F24E7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80B6CA-16CF-4FD6-A3B4-B408E87D523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2024-08-28T11:14:51Z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